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13" r:id="rId2"/>
  </p:sldMasterIdLst>
  <p:sldIdLst>
    <p:sldId id="274" r:id="rId3"/>
    <p:sldId id="275" r:id="rId4"/>
    <p:sldId id="268" r:id="rId5"/>
    <p:sldId id="262" r:id="rId6"/>
    <p:sldId id="264" r:id="rId7"/>
    <p:sldId id="279" r:id="rId8"/>
    <p:sldId id="257" r:id="rId9"/>
    <p:sldId id="273" r:id="rId10"/>
    <p:sldId id="278" r:id="rId11"/>
    <p:sldId id="267" r:id="rId12"/>
    <p:sldId id="269" r:id="rId13"/>
    <p:sldId id="271" r:id="rId14"/>
    <p:sldId id="287" r:id="rId15"/>
    <p:sldId id="284" r:id="rId16"/>
    <p:sldId id="281" r:id="rId17"/>
    <p:sldId id="280" r:id="rId18"/>
    <p:sldId id="282" r:id="rId19"/>
    <p:sldId id="285" r:id="rId20"/>
    <p:sldId id="286"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6ED6C-54B5-43A5-B78E-A9226A74A067}" v="22" dt="2023-08-16T20:21:46.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8" autoAdjust="0"/>
    <p:restoredTop sz="94660"/>
  </p:normalViewPr>
  <p:slideViewPr>
    <p:cSldViewPr snapToGrid="0">
      <p:cViewPr varScale="1">
        <p:scale>
          <a:sx n="71" d="100"/>
          <a:sy n="71" d="100"/>
        </p:scale>
        <p:origin x="45" y="7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na Alex" userId="c49b78af8f3ab098" providerId="LiveId" clId="{4C66ED6C-54B5-43A5-B78E-A9226A74A067}"/>
    <pc:docChg chg="undo redo custSel delSld modSld">
      <pc:chgData name="Ashna Alex" userId="c49b78af8f3ab098" providerId="LiveId" clId="{4C66ED6C-54B5-43A5-B78E-A9226A74A067}" dt="2023-08-16T20:24:13.194" v="246" actId="26606"/>
      <pc:docMkLst>
        <pc:docMk/>
      </pc:docMkLst>
      <pc:sldChg chg="del">
        <pc:chgData name="Ashna Alex" userId="c49b78af8f3ab098" providerId="LiveId" clId="{4C66ED6C-54B5-43A5-B78E-A9226A74A067}" dt="2023-08-16T20:07:34.143" v="0" actId="47"/>
        <pc:sldMkLst>
          <pc:docMk/>
          <pc:sldMk cId="4050220573" sldId="258"/>
        </pc:sldMkLst>
      </pc:sldChg>
      <pc:sldChg chg="addSp delSp modSp mod setBg setClrOvrMap">
        <pc:chgData name="Ashna Alex" userId="c49b78af8f3ab098" providerId="LiveId" clId="{4C66ED6C-54B5-43A5-B78E-A9226A74A067}" dt="2023-08-16T20:18:38.905" v="202"/>
        <pc:sldMkLst>
          <pc:docMk/>
          <pc:sldMk cId="2305497170" sldId="264"/>
        </pc:sldMkLst>
        <pc:spChg chg="add mod ord">
          <ac:chgData name="Ashna Alex" userId="c49b78af8f3ab098" providerId="LiveId" clId="{4C66ED6C-54B5-43A5-B78E-A9226A74A067}" dt="2023-08-16T20:18:38.905" v="202"/>
          <ac:spMkLst>
            <pc:docMk/>
            <pc:sldMk cId="2305497170" sldId="264"/>
            <ac:spMk id="3" creationId="{1F078E63-AFB4-6E90-B124-2F10BC3AF25B}"/>
          </ac:spMkLst>
        </pc:spChg>
        <pc:spChg chg="ord">
          <ac:chgData name="Ashna Alex" userId="c49b78af8f3ab098" providerId="LiveId" clId="{4C66ED6C-54B5-43A5-B78E-A9226A74A067}" dt="2023-08-16T20:15:19.244" v="169" actId="26606"/>
          <ac:spMkLst>
            <pc:docMk/>
            <pc:sldMk cId="2305497170" sldId="264"/>
            <ac:spMk id="4" creationId="{0D079792-566C-BE48-73AC-FFD3E211E225}"/>
          </ac:spMkLst>
        </pc:spChg>
        <pc:spChg chg="add mod">
          <ac:chgData name="Ashna Alex" userId="c49b78af8f3ab098" providerId="LiveId" clId="{4C66ED6C-54B5-43A5-B78E-A9226A74A067}" dt="2023-08-16T20:14:54.753" v="164"/>
          <ac:spMkLst>
            <pc:docMk/>
            <pc:sldMk cId="2305497170" sldId="264"/>
            <ac:spMk id="11" creationId="{B8491D7E-D85E-0FC8-D824-B141F22EAF42}"/>
          </ac:spMkLst>
        </pc:spChg>
        <pc:spChg chg="add mod">
          <ac:chgData name="Ashna Alex" userId="c49b78af8f3ab098" providerId="LiveId" clId="{4C66ED6C-54B5-43A5-B78E-A9226A74A067}" dt="2023-08-16T20:14:54.753" v="164"/>
          <ac:spMkLst>
            <pc:docMk/>
            <pc:sldMk cId="2305497170" sldId="264"/>
            <ac:spMk id="12" creationId="{AD0FB066-F69F-943F-D291-AD2D0D8D9E73}"/>
          </ac:spMkLst>
        </pc:spChg>
        <pc:spChg chg="add mod">
          <ac:chgData name="Ashna Alex" userId="c49b78af8f3ab098" providerId="LiveId" clId="{4C66ED6C-54B5-43A5-B78E-A9226A74A067}" dt="2023-08-16T20:14:54.753" v="164"/>
          <ac:spMkLst>
            <pc:docMk/>
            <pc:sldMk cId="2305497170" sldId="264"/>
            <ac:spMk id="13" creationId="{BF26C2F8-093A-FC91-CBD0-D952BC2F1284}"/>
          </ac:spMkLst>
        </pc:spChg>
        <pc:spChg chg="add mod">
          <ac:chgData name="Ashna Alex" userId="c49b78af8f3ab098" providerId="LiveId" clId="{4C66ED6C-54B5-43A5-B78E-A9226A74A067}" dt="2023-08-16T20:14:54.753" v="164"/>
          <ac:spMkLst>
            <pc:docMk/>
            <pc:sldMk cId="2305497170" sldId="264"/>
            <ac:spMk id="14" creationId="{948B4F23-671E-5664-7E9B-0AC6E9F570CD}"/>
          </ac:spMkLst>
        </pc:spChg>
        <pc:spChg chg="add mod">
          <ac:chgData name="Ashna Alex" userId="c49b78af8f3ab098" providerId="LiveId" clId="{4C66ED6C-54B5-43A5-B78E-A9226A74A067}" dt="2023-08-16T20:14:54.753" v="164"/>
          <ac:spMkLst>
            <pc:docMk/>
            <pc:sldMk cId="2305497170" sldId="264"/>
            <ac:spMk id="15" creationId="{074E00B7-ACAB-3E29-6FC7-05DE04ED3F6A}"/>
          </ac:spMkLst>
        </pc:spChg>
        <pc:spChg chg="add mod">
          <ac:chgData name="Ashna Alex" userId="c49b78af8f3ab098" providerId="LiveId" clId="{4C66ED6C-54B5-43A5-B78E-A9226A74A067}" dt="2023-08-16T20:14:54.753" v="164"/>
          <ac:spMkLst>
            <pc:docMk/>
            <pc:sldMk cId="2305497170" sldId="264"/>
            <ac:spMk id="16" creationId="{324A7182-406C-5C00-5471-BE410E6908AA}"/>
          </ac:spMkLst>
        </pc:spChg>
        <pc:spChg chg="add mod">
          <ac:chgData name="Ashna Alex" userId="c49b78af8f3ab098" providerId="LiveId" clId="{4C66ED6C-54B5-43A5-B78E-A9226A74A067}" dt="2023-08-16T20:14:54.753" v="164"/>
          <ac:spMkLst>
            <pc:docMk/>
            <pc:sldMk cId="2305497170" sldId="264"/>
            <ac:spMk id="17" creationId="{258A9A4E-41E6-46BE-36F4-72D4A73B2916}"/>
          </ac:spMkLst>
        </pc:spChg>
        <pc:spChg chg="add mod">
          <ac:chgData name="Ashna Alex" userId="c49b78af8f3ab098" providerId="LiveId" clId="{4C66ED6C-54B5-43A5-B78E-A9226A74A067}" dt="2023-08-16T20:14:54.753" v="164"/>
          <ac:spMkLst>
            <pc:docMk/>
            <pc:sldMk cId="2305497170" sldId="264"/>
            <ac:spMk id="18" creationId="{CDFD4B62-0BAF-29D2-ABC1-09F888BF25C7}"/>
          </ac:spMkLst>
        </pc:spChg>
        <pc:spChg chg="add mod">
          <ac:chgData name="Ashna Alex" userId="c49b78af8f3ab098" providerId="LiveId" clId="{4C66ED6C-54B5-43A5-B78E-A9226A74A067}" dt="2023-08-16T20:14:54.753" v="164"/>
          <ac:spMkLst>
            <pc:docMk/>
            <pc:sldMk cId="2305497170" sldId="264"/>
            <ac:spMk id="19" creationId="{D0A2C22D-3E6A-F6EC-CE48-32FD740A3612}"/>
          </ac:spMkLst>
        </pc:spChg>
        <pc:spChg chg="add mod">
          <ac:chgData name="Ashna Alex" userId="c49b78af8f3ab098" providerId="LiveId" clId="{4C66ED6C-54B5-43A5-B78E-A9226A74A067}" dt="2023-08-16T20:14:54.753" v="164"/>
          <ac:spMkLst>
            <pc:docMk/>
            <pc:sldMk cId="2305497170" sldId="264"/>
            <ac:spMk id="20" creationId="{6C939DAB-7D61-CBD0-97AF-22B303823663}"/>
          </ac:spMkLst>
        </pc:spChg>
        <pc:spChg chg="add mod">
          <ac:chgData name="Ashna Alex" userId="c49b78af8f3ab098" providerId="LiveId" clId="{4C66ED6C-54B5-43A5-B78E-A9226A74A067}" dt="2023-08-16T20:14:54.753" v="164"/>
          <ac:spMkLst>
            <pc:docMk/>
            <pc:sldMk cId="2305497170" sldId="264"/>
            <ac:spMk id="21" creationId="{52A4F5D4-D6CD-8BBC-741D-4F5E0F95EF20}"/>
          </ac:spMkLst>
        </pc:spChg>
        <pc:spChg chg="add mod">
          <ac:chgData name="Ashna Alex" userId="c49b78af8f3ab098" providerId="LiveId" clId="{4C66ED6C-54B5-43A5-B78E-A9226A74A067}" dt="2023-08-16T20:14:54.753" v="164"/>
          <ac:spMkLst>
            <pc:docMk/>
            <pc:sldMk cId="2305497170" sldId="264"/>
            <ac:spMk id="22" creationId="{68DCB7EC-8836-3C4C-1CC8-B2AFEEB62119}"/>
          </ac:spMkLst>
        </pc:spChg>
        <pc:spChg chg="add del mod">
          <ac:chgData name="Ashna Alex" userId="c49b78af8f3ab098" providerId="LiveId" clId="{4C66ED6C-54B5-43A5-B78E-A9226A74A067}" dt="2023-08-16T20:15:27.717" v="172" actId="26606"/>
          <ac:spMkLst>
            <pc:docMk/>
            <pc:sldMk cId="2305497170" sldId="264"/>
            <ac:spMk id="23" creationId="{718A6A6A-B42E-CD0E-1491-C628F8A313BA}"/>
          </ac:spMkLst>
        </pc:spChg>
        <pc:spChg chg="del">
          <ac:chgData name="Ashna Alex" userId="c49b78af8f3ab098" providerId="LiveId" clId="{4C66ED6C-54B5-43A5-B78E-A9226A74A067}" dt="2023-08-16T20:14:40.889" v="162" actId="26606"/>
          <ac:spMkLst>
            <pc:docMk/>
            <pc:sldMk cId="2305497170" sldId="264"/>
            <ac:spMk id="121" creationId="{989BE678-777B-482A-A616-FEDC47B162E5}"/>
          </ac:spMkLst>
        </pc:spChg>
        <pc:spChg chg="del">
          <ac:chgData name="Ashna Alex" userId="c49b78af8f3ab098" providerId="LiveId" clId="{4C66ED6C-54B5-43A5-B78E-A9226A74A067}" dt="2023-08-16T20:14:40.889" v="162" actId="26606"/>
          <ac:spMkLst>
            <pc:docMk/>
            <pc:sldMk cId="2305497170" sldId="264"/>
            <ac:spMk id="127" creationId="{D28BE0C3-2102-4820-B88B-A448B1840D14}"/>
          </ac:spMkLst>
        </pc:spChg>
        <pc:spChg chg="del">
          <ac:chgData name="Ashna Alex" userId="c49b78af8f3ab098" providerId="LiveId" clId="{4C66ED6C-54B5-43A5-B78E-A9226A74A067}" dt="2023-08-16T20:14:40.889" v="162" actId="26606"/>
          <ac:spMkLst>
            <pc:docMk/>
            <pc:sldMk cId="2305497170" sldId="264"/>
            <ac:spMk id="129" creationId="{909FE742-1A27-4AEF-B5F0-F8C383EAB1D7}"/>
          </ac:spMkLst>
        </pc:spChg>
        <pc:spChg chg="add del">
          <ac:chgData name="Ashna Alex" userId="c49b78af8f3ab098" providerId="LiveId" clId="{4C66ED6C-54B5-43A5-B78E-A9226A74A067}" dt="2023-08-16T20:15:27.717" v="172" actId="26606"/>
          <ac:spMkLst>
            <pc:docMk/>
            <pc:sldMk cId="2305497170" sldId="264"/>
            <ac:spMk id="138" creationId="{4AC0CD9D-7610-4620-93B4-798CCD9AB581}"/>
          </ac:spMkLst>
        </pc:spChg>
        <pc:spChg chg="add del">
          <ac:chgData name="Ashna Alex" userId="c49b78af8f3ab098" providerId="LiveId" clId="{4C66ED6C-54B5-43A5-B78E-A9226A74A067}" dt="2023-08-16T20:15:27.717" v="172" actId="26606"/>
          <ac:spMkLst>
            <pc:docMk/>
            <pc:sldMk cId="2305497170" sldId="264"/>
            <ac:spMk id="144" creationId="{DE4D62F9-188E-4530-84C2-24BDEE4BEB82}"/>
          </ac:spMkLst>
        </pc:spChg>
        <pc:spChg chg="add del">
          <ac:chgData name="Ashna Alex" userId="c49b78af8f3ab098" providerId="LiveId" clId="{4C66ED6C-54B5-43A5-B78E-A9226A74A067}" dt="2023-08-16T20:15:27.717" v="172" actId="26606"/>
          <ac:spMkLst>
            <pc:docMk/>
            <pc:sldMk cId="2305497170" sldId="264"/>
            <ac:spMk id="146" creationId="{14A2F755-5219-4C4E-9378-2C80BB08DF8E}"/>
          </ac:spMkLst>
        </pc:spChg>
        <pc:spChg chg="add del">
          <ac:chgData name="Ashna Alex" userId="c49b78af8f3ab098" providerId="LiveId" clId="{4C66ED6C-54B5-43A5-B78E-A9226A74A067}" dt="2023-08-16T20:15:27.717" v="172" actId="26606"/>
          <ac:spMkLst>
            <pc:docMk/>
            <pc:sldMk cId="2305497170" sldId="264"/>
            <ac:spMk id="148" creationId="{BA042B41-CFBF-4E11-965F-B1906826A847}"/>
          </ac:spMkLst>
        </pc:spChg>
        <pc:spChg chg="add del">
          <ac:chgData name="Ashna Alex" userId="c49b78af8f3ab098" providerId="LiveId" clId="{4C66ED6C-54B5-43A5-B78E-A9226A74A067}" dt="2023-08-16T20:15:27.717" v="172" actId="26606"/>
          <ac:spMkLst>
            <pc:docMk/>
            <pc:sldMk cId="2305497170" sldId="264"/>
            <ac:spMk id="150" creationId="{ED9FFD70-7E69-43F7-BAFF-08A75B3AE097}"/>
          </ac:spMkLst>
        </pc:spChg>
        <pc:spChg chg="add del">
          <ac:chgData name="Ashna Alex" userId="c49b78af8f3ab098" providerId="LiveId" clId="{4C66ED6C-54B5-43A5-B78E-A9226A74A067}" dt="2023-08-16T20:15:27.717" v="172" actId="26606"/>
          <ac:spMkLst>
            <pc:docMk/>
            <pc:sldMk cId="2305497170" sldId="264"/>
            <ac:spMk id="152" creationId="{9A87AD7E-457F-4836-8DDE-FFE0F009388A}"/>
          </ac:spMkLst>
        </pc:spChg>
        <pc:spChg chg="add del">
          <ac:chgData name="Ashna Alex" userId="c49b78af8f3ab098" providerId="LiveId" clId="{4C66ED6C-54B5-43A5-B78E-A9226A74A067}" dt="2023-08-16T20:15:19.244" v="169" actId="26606"/>
          <ac:spMkLst>
            <pc:docMk/>
            <pc:sldMk cId="2305497170" sldId="264"/>
            <ac:spMk id="161" creationId="{4FA533C5-33E3-4611-AF9F-72811D8B26A6}"/>
          </ac:spMkLst>
        </pc:spChg>
        <pc:spChg chg="add del">
          <ac:chgData name="Ashna Alex" userId="c49b78af8f3ab098" providerId="LiveId" clId="{4C66ED6C-54B5-43A5-B78E-A9226A74A067}" dt="2023-08-16T20:18:15.098" v="199" actId="26606"/>
          <ac:spMkLst>
            <pc:docMk/>
            <pc:sldMk cId="2305497170" sldId="264"/>
            <ac:spMk id="162" creationId="{C393B4A7-6ABF-423D-A762-3CDB4897A833}"/>
          </ac:spMkLst>
        </pc:spChg>
        <pc:spChg chg="add del">
          <ac:chgData name="Ashna Alex" userId="c49b78af8f3ab098" providerId="LiveId" clId="{4C66ED6C-54B5-43A5-B78E-A9226A74A067}" dt="2023-08-16T20:15:19.244" v="169" actId="26606"/>
          <ac:spMkLst>
            <pc:docMk/>
            <pc:sldMk cId="2305497170" sldId="264"/>
            <ac:spMk id="167" creationId="{87F0FDC4-AD8C-47D9-9131-623C98ADB0AE}"/>
          </ac:spMkLst>
        </pc:spChg>
        <pc:spChg chg="add del">
          <ac:chgData name="Ashna Alex" userId="c49b78af8f3ab098" providerId="LiveId" clId="{4C66ED6C-54B5-43A5-B78E-A9226A74A067}" dt="2023-08-16T20:18:15.098" v="199" actId="26606"/>
          <ac:spMkLst>
            <pc:docMk/>
            <pc:sldMk cId="2305497170" sldId="264"/>
            <ac:spMk id="168" creationId="{01AD250C-F2EA-449F-9B14-DF5BB674C500}"/>
          </ac:spMkLst>
        </pc:spChg>
        <pc:spChg chg="add del">
          <ac:chgData name="Ashna Alex" userId="c49b78af8f3ab098" providerId="LiveId" clId="{4C66ED6C-54B5-43A5-B78E-A9226A74A067}" dt="2023-08-16T20:15:19.244" v="169" actId="26606"/>
          <ac:spMkLst>
            <pc:docMk/>
            <pc:sldMk cId="2305497170" sldId="264"/>
            <ac:spMk id="169" creationId="{74CD14DB-BB81-479F-A1FC-1C75640E9F84}"/>
          </ac:spMkLst>
        </pc:spChg>
        <pc:spChg chg="add del">
          <ac:chgData name="Ashna Alex" userId="c49b78af8f3ab098" providerId="LiveId" clId="{4C66ED6C-54B5-43A5-B78E-A9226A74A067}" dt="2023-08-16T20:18:15.098" v="199" actId="26606"/>
          <ac:spMkLst>
            <pc:docMk/>
            <pc:sldMk cId="2305497170" sldId="264"/>
            <ac:spMk id="170" creationId="{ABE6F9A3-300E-47F5-B41C-C8C5E758DE7C}"/>
          </ac:spMkLst>
        </pc:spChg>
        <pc:spChg chg="add del">
          <ac:chgData name="Ashna Alex" userId="c49b78af8f3ab098" providerId="LiveId" clId="{4C66ED6C-54B5-43A5-B78E-A9226A74A067}" dt="2023-08-16T20:15:19.244" v="169" actId="26606"/>
          <ac:spMkLst>
            <pc:docMk/>
            <pc:sldMk cId="2305497170" sldId="264"/>
            <ac:spMk id="171" creationId="{C943A91B-7CA7-4592-A975-73B1BF8C4C74}"/>
          </ac:spMkLst>
        </pc:spChg>
        <pc:spChg chg="add del">
          <ac:chgData name="Ashna Alex" userId="c49b78af8f3ab098" providerId="LiveId" clId="{4C66ED6C-54B5-43A5-B78E-A9226A74A067}" dt="2023-08-16T20:18:15.098" v="199" actId="26606"/>
          <ac:spMkLst>
            <pc:docMk/>
            <pc:sldMk cId="2305497170" sldId="264"/>
            <ac:spMk id="172" creationId="{61B4701B-39FE-43B8-86AA-D6B8789C2207}"/>
          </ac:spMkLst>
        </pc:spChg>
        <pc:spChg chg="add del">
          <ac:chgData name="Ashna Alex" userId="c49b78af8f3ab098" providerId="LiveId" clId="{4C66ED6C-54B5-43A5-B78E-A9226A74A067}" dt="2023-08-16T20:15:19.244" v="169" actId="26606"/>
          <ac:spMkLst>
            <pc:docMk/>
            <pc:sldMk cId="2305497170" sldId="264"/>
            <ac:spMk id="173" creationId="{EC471314-E46A-414B-8D91-74880E84F187}"/>
          </ac:spMkLst>
        </pc:spChg>
        <pc:spChg chg="add del">
          <ac:chgData name="Ashna Alex" userId="c49b78af8f3ab098" providerId="LiveId" clId="{4C66ED6C-54B5-43A5-B78E-A9226A74A067}" dt="2023-08-16T20:18:15.098" v="199" actId="26606"/>
          <ac:spMkLst>
            <pc:docMk/>
            <pc:sldMk cId="2305497170" sldId="264"/>
            <ac:spMk id="174" creationId="{E9A7EF13-49FA-4355-971A-34B065F35022}"/>
          </ac:spMkLst>
        </pc:spChg>
        <pc:spChg chg="add del">
          <ac:chgData name="Ashna Alex" userId="c49b78af8f3ab098" providerId="LiveId" clId="{4C66ED6C-54B5-43A5-B78E-A9226A74A067}" dt="2023-08-16T20:15:19.244" v="169" actId="26606"/>
          <ac:spMkLst>
            <pc:docMk/>
            <pc:sldMk cId="2305497170" sldId="264"/>
            <ac:spMk id="175" creationId="{6A681326-1C9D-44A3-A627-3871BDAE4127}"/>
          </ac:spMkLst>
        </pc:spChg>
        <pc:spChg chg="add del">
          <ac:chgData name="Ashna Alex" userId="c49b78af8f3ab098" providerId="LiveId" clId="{4C66ED6C-54B5-43A5-B78E-A9226A74A067}" dt="2023-08-16T20:18:15.098" v="199" actId="26606"/>
          <ac:spMkLst>
            <pc:docMk/>
            <pc:sldMk cId="2305497170" sldId="264"/>
            <ac:spMk id="176" creationId="{92CF3C3E-0F7B-4F0C-8EBD-BDD38E9C66F5}"/>
          </ac:spMkLst>
        </pc:spChg>
        <pc:spChg chg="add del">
          <ac:chgData name="Ashna Alex" userId="c49b78af8f3ab098" providerId="LiveId" clId="{4C66ED6C-54B5-43A5-B78E-A9226A74A067}" dt="2023-08-16T20:15:27.683" v="171" actId="26606"/>
          <ac:spMkLst>
            <pc:docMk/>
            <pc:sldMk cId="2305497170" sldId="264"/>
            <ac:spMk id="179" creationId="{4AC0CD9D-7610-4620-93B4-798CCD9AB581}"/>
          </ac:spMkLst>
        </pc:spChg>
        <pc:spChg chg="add del">
          <ac:chgData name="Ashna Alex" userId="c49b78af8f3ab098" providerId="LiveId" clId="{4C66ED6C-54B5-43A5-B78E-A9226A74A067}" dt="2023-08-16T20:15:27.683" v="171" actId="26606"/>
          <ac:spMkLst>
            <pc:docMk/>
            <pc:sldMk cId="2305497170" sldId="264"/>
            <ac:spMk id="182" creationId="{DE4D62F9-188E-4530-84C2-24BDEE4BEB82}"/>
          </ac:spMkLst>
        </pc:spChg>
        <pc:spChg chg="add del">
          <ac:chgData name="Ashna Alex" userId="c49b78af8f3ab098" providerId="LiveId" clId="{4C66ED6C-54B5-43A5-B78E-A9226A74A067}" dt="2023-08-16T20:15:27.683" v="171" actId="26606"/>
          <ac:spMkLst>
            <pc:docMk/>
            <pc:sldMk cId="2305497170" sldId="264"/>
            <ac:spMk id="183" creationId="{14A2F755-5219-4C4E-9378-2C80BB08DF8E}"/>
          </ac:spMkLst>
        </pc:spChg>
        <pc:spChg chg="add del">
          <ac:chgData name="Ashna Alex" userId="c49b78af8f3ab098" providerId="LiveId" clId="{4C66ED6C-54B5-43A5-B78E-A9226A74A067}" dt="2023-08-16T20:15:27.683" v="171" actId="26606"/>
          <ac:spMkLst>
            <pc:docMk/>
            <pc:sldMk cId="2305497170" sldId="264"/>
            <ac:spMk id="184" creationId="{BA042B41-CFBF-4E11-965F-B1906826A847}"/>
          </ac:spMkLst>
        </pc:spChg>
        <pc:spChg chg="add del">
          <ac:chgData name="Ashna Alex" userId="c49b78af8f3ab098" providerId="LiveId" clId="{4C66ED6C-54B5-43A5-B78E-A9226A74A067}" dt="2023-08-16T20:15:27.683" v="171" actId="26606"/>
          <ac:spMkLst>
            <pc:docMk/>
            <pc:sldMk cId="2305497170" sldId="264"/>
            <ac:spMk id="185" creationId="{ED9FFD70-7E69-43F7-BAFF-08A75B3AE097}"/>
          </ac:spMkLst>
        </pc:spChg>
        <pc:spChg chg="add del">
          <ac:chgData name="Ashna Alex" userId="c49b78af8f3ab098" providerId="LiveId" clId="{4C66ED6C-54B5-43A5-B78E-A9226A74A067}" dt="2023-08-16T20:15:27.683" v="171" actId="26606"/>
          <ac:spMkLst>
            <pc:docMk/>
            <pc:sldMk cId="2305497170" sldId="264"/>
            <ac:spMk id="186" creationId="{9A87AD7E-457F-4836-8DDE-FFE0F009388A}"/>
          </ac:spMkLst>
        </pc:spChg>
        <pc:spChg chg="add del">
          <ac:chgData name="Ashna Alex" userId="c49b78af8f3ab098" providerId="LiveId" clId="{4C66ED6C-54B5-43A5-B78E-A9226A74A067}" dt="2023-08-16T20:18:00.596" v="190" actId="26606"/>
          <ac:spMkLst>
            <pc:docMk/>
            <pc:sldMk cId="2305497170" sldId="264"/>
            <ac:spMk id="197" creationId="{C393B4A7-6ABF-423D-A762-3CDB4897A833}"/>
          </ac:spMkLst>
        </pc:spChg>
        <pc:spChg chg="add del">
          <ac:chgData name="Ashna Alex" userId="c49b78af8f3ab098" providerId="LiveId" clId="{4C66ED6C-54B5-43A5-B78E-A9226A74A067}" dt="2023-08-16T20:18:00.596" v="190" actId="26606"/>
          <ac:spMkLst>
            <pc:docMk/>
            <pc:sldMk cId="2305497170" sldId="264"/>
            <ac:spMk id="203" creationId="{01AD250C-F2EA-449F-9B14-DF5BB674C500}"/>
          </ac:spMkLst>
        </pc:spChg>
        <pc:spChg chg="add del">
          <ac:chgData name="Ashna Alex" userId="c49b78af8f3ab098" providerId="LiveId" clId="{4C66ED6C-54B5-43A5-B78E-A9226A74A067}" dt="2023-08-16T20:18:00.596" v="190" actId="26606"/>
          <ac:spMkLst>
            <pc:docMk/>
            <pc:sldMk cId="2305497170" sldId="264"/>
            <ac:spMk id="205" creationId="{ABE6F9A3-300E-47F5-B41C-C8C5E758DE7C}"/>
          </ac:spMkLst>
        </pc:spChg>
        <pc:spChg chg="add del">
          <ac:chgData name="Ashna Alex" userId="c49b78af8f3ab098" providerId="LiveId" clId="{4C66ED6C-54B5-43A5-B78E-A9226A74A067}" dt="2023-08-16T20:18:00.596" v="190" actId="26606"/>
          <ac:spMkLst>
            <pc:docMk/>
            <pc:sldMk cId="2305497170" sldId="264"/>
            <ac:spMk id="207" creationId="{61B4701B-39FE-43B8-86AA-D6B8789C2207}"/>
          </ac:spMkLst>
        </pc:spChg>
        <pc:spChg chg="add del">
          <ac:chgData name="Ashna Alex" userId="c49b78af8f3ab098" providerId="LiveId" clId="{4C66ED6C-54B5-43A5-B78E-A9226A74A067}" dt="2023-08-16T20:18:00.596" v="190" actId="26606"/>
          <ac:spMkLst>
            <pc:docMk/>
            <pc:sldMk cId="2305497170" sldId="264"/>
            <ac:spMk id="209" creationId="{E9A7EF13-49FA-4355-971A-34B065F35022}"/>
          </ac:spMkLst>
        </pc:spChg>
        <pc:spChg chg="add del">
          <ac:chgData name="Ashna Alex" userId="c49b78af8f3ab098" providerId="LiveId" clId="{4C66ED6C-54B5-43A5-B78E-A9226A74A067}" dt="2023-08-16T20:18:00.596" v="190" actId="26606"/>
          <ac:spMkLst>
            <pc:docMk/>
            <pc:sldMk cId="2305497170" sldId="264"/>
            <ac:spMk id="211" creationId="{92CF3C3E-0F7B-4F0C-8EBD-BDD38E9C66F5}"/>
          </ac:spMkLst>
        </pc:spChg>
        <pc:spChg chg="add del">
          <ac:chgData name="Ashna Alex" userId="c49b78af8f3ab098" providerId="LiveId" clId="{4C66ED6C-54B5-43A5-B78E-A9226A74A067}" dt="2023-08-16T20:18:05.314" v="192" actId="26606"/>
          <ac:spMkLst>
            <pc:docMk/>
            <pc:sldMk cId="2305497170" sldId="264"/>
            <ac:spMk id="215" creationId="{C393B4A7-6ABF-423D-A762-3CDB4897A833}"/>
          </ac:spMkLst>
        </pc:spChg>
        <pc:spChg chg="add del">
          <ac:chgData name="Ashna Alex" userId="c49b78af8f3ab098" providerId="LiveId" clId="{4C66ED6C-54B5-43A5-B78E-A9226A74A067}" dt="2023-08-16T20:18:05.314" v="192" actId="26606"/>
          <ac:spMkLst>
            <pc:docMk/>
            <pc:sldMk cId="2305497170" sldId="264"/>
            <ac:spMk id="218" creationId="{01AD250C-F2EA-449F-9B14-DF5BB674C500}"/>
          </ac:spMkLst>
        </pc:spChg>
        <pc:spChg chg="add del">
          <ac:chgData name="Ashna Alex" userId="c49b78af8f3ab098" providerId="LiveId" clId="{4C66ED6C-54B5-43A5-B78E-A9226A74A067}" dt="2023-08-16T20:18:05.314" v="192" actId="26606"/>
          <ac:spMkLst>
            <pc:docMk/>
            <pc:sldMk cId="2305497170" sldId="264"/>
            <ac:spMk id="219" creationId="{ABE6F9A3-300E-47F5-B41C-C8C5E758DE7C}"/>
          </ac:spMkLst>
        </pc:spChg>
        <pc:spChg chg="add del">
          <ac:chgData name="Ashna Alex" userId="c49b78af8f3ab098" providerId="LiveId" clId="{4C66ED6C-54B5-43A5-B78E-A9226A74A067}" dt="2023-08-16T20:18:05.314" v="192" actId="26606"/>
          <ac:spMkLst>
            <pc:docMk/>
            <pc:sldMk cId="2305497170" sldId="264"/>
            <ac:spMk id="220" creationId="{61B4701B-39FE-43B8-86AA-D6B8789C2207}"/>
          </ac:spMkLst>
        </pc:spChg>
        <pc:spChg chg="add del">
          <ac:chgData name="Ashna Alex" userId="c49b78af8f3ab098" providerId="LiveId" clId="{4C66ED6C-54B5-43A5-B78E-A9226A74A067}" dt="2023-08-16T20:18:05.314" v="192" actId="26606"/>
          <ac:spMkLst>
            <pc:docMk/>
            <pc:sldMk cId="2305497170" sldId="264"/>
            <ac:spMk id="221" creationId="{E9A7EF13-49FA-4355-971A-34B065F35022}"/>
          </ac:spMkLst>
        </pc:spChg>
        <pc:spChg chg="add del">
          <ac:chgData name="Ashna Alex" userId="c49b78af8f3ab098" providerId="LiveId" clId="{4C66ED6C-54B5-43A5-B78E-A9226A74A067}" dt="2023-08-16T20:18:05.314" v="192" actId="26606"/>
          <ac:spMkLst>
            <pc:docMk/>
            <pc:sldMk cId="2305497170" sldId="264"/>
            <ac:spMk id="222" creationId="{92CF3C3E-0F7B-4F0C-8EBD-BDD38E9C66F5}"/>
          </ac:spMkLst>
        </pc:spChg>
        <pc:spChg chg="add del">
          <ac:chgData name="Ashna Alex" userId="c49b78af8f3ab098" providerId="LiveId" clId="{4C66ED6C-54B5-43A5-B78E-A9226A74A067}" dt="2023-08-16T20:18:08.696" v="194" actId="26606"/>
          <ac:spMkLst>
            <pc:docMk/>
            <pc:sldMk cId="2305497170" sldId="264"/>
            <ac:spMk id="226" creationId="{C393B4A7-6ABF-423D-A762-3CDB4897A833}"/>
          </ac:spMkLst>
        </pc:spChg>
        <pc:spChg chg="add del">
          <ac:chgData name="Ashna Alex" userId="c49b78af8f3ab098" providerId="LiveId" clId="{4C66ED6C-54B5-43A5-B78E-A9226A74A067}" dt="2023-08-16T20:18:08.696" v="194" actId="26606"/>
          <ac:spMkLst>
            <pc:docMk/>
            <pc:sldMk cId="2305497170" sldId="264"/>
            <ac:spMk id="229" creationId="{01AD250C-F2EA-449F-9B14-DF5BB674C500}"/>
          </ac:spMkLst>
        </pc:spChg>
        <pc:spChg chg="add del">
          <ac:chgData name="Ashna Alex" userId="c49b78af8f3ab098" providerId="LiveId" clId="{4C66ED6C-54B5-43A5-B78E-A9226A74A067}" dt="2023-08-16T20:18:08.696" v="194" actId="26606"/>
          <ac:spMkLst>
            <pc:docMk/>
            <pc:sldMk cId="2305497170" sldId="264"/>
            <ac:spMk id="230" creationId="{4E78424C-6FD0-41F8-9CAA-5DC19C42359F}"/>
          </ac:spMkLst>
        </pc:spChg>
        <pc:spChg chg="add del">
          <ac:chgData name="Ashna Alex" userId="c49b78af8f3ab098" providerId="LiveId" clId="{4C66ED6C-54B5-43A5-B78E-A9226A74A067}" dt="2023-08-16T20:18:08.696" v="194" actId="26606"/>
          <ac:spMkLst>
            <pc:docMk/>
            <pc:sldMk cId="2305497170" sldId="264"/>
            <ac:spMk id="231" creationId="{DD136760-57DC-4301-8BEA-B71AD2D13905}"/>
          </ac:spMkLst>
        </pc:spChg>
        <pc:spChg chg="add del">
          <ac:chgData name="Ashna Alex" userId="c49b78af8f3ab098" providerId="LiveId" clId="{4C66ED6C-54B5-43A5-B78E-A9226A74A067}" dt="2023-08-16T20:18:08.696" v="194" actId="26606"/>
          <ac:spMkLst>
            <pc:docMk/>
            <pc:sldMk cId="2305497170" sldId="264"/>
            <ac:spMk id="232" creationId="{BDC58DEA-1307-4F44-AD47-E613D8B76A89}"/>
          </ac:spMkLst>
        </pc:spChg>
        <pc:spChg chg="add del">
          <ac:chgData name="Ashna Alex" userId="c49b78af8f3ab098" providerId="LiveId" clId="{4C66ED6C-54B5-43A5-B78E-A9226A74A067}" dt="2023-08-16T20:18:08.696" v="194" actId="26606"/>
          <ac:spMkLst>
            <pc:docMk/>
            <pc:sldMk cId="2305497170" sldId="264"/>
            <ac:spMk id="233" creationId="{C99B912D-1E4B-42AF-A2BE-CFEFEC916EE7}"/>
          </ac:spMkLst>
        </pc:spChg>
        <pc:spChg chg="add del">
          <ac:chgData name="Ashna Alex" userId="c49b78af8f3ab098" providerId="LiveId" clId="{4C66ED6C-54B5-43A5-B78E-A9226A74A067}" dt="2023-08-16T20:18:13.991" v="196" actId="26606"/>
          <ac:spMkLst>
            <pc:docMk/>
            <pc:sldMk cId="2305497170" sldId="264"/>
            <ac:spMk id="237" creationId="{C393B4A7-6ABF-423D-A762-3CDB4897A833}"/>
          </ac:spMkLst>
        </pc:spChg>
        <pc:spChg chg="add del">
          <ac:chgData name="Ashna Alex" userId="c49b78af8f3ab098" providerId="LiveId" clId="{4C66ED6C-54B5-43A5-B78E-A9226A74A067}" dt="2023-08-16T20:18:13.991" v="196" actId="26606"/>
          <ac:spMkLst>
            <pc:docMk/>
            <pc:sldMk cId="2305497170" sldId="264"/>
            <ac:spMk id="240" creationId="{01AD250C-F2EA-449F-9B14-DF5BB674C500}"/>
          </ac:spMkLst>
        </pc:spChg>
        <pc:spChg chg="add del">
          <ac:chgData name="Ashna Alex" userId="c49b78af8f3ab098" providerId="LiveId" clId="{4C66ED6C-54B5-43A5-B78E-A9226A74A067}" dt="2023-08-16T20:18:13.991" v="196" actId="26606"/>
          <ac:spMkLst>
            <pc:docMk/>
            <pc:sldMk cId="2305497170" sldId="264"/>
            <ac:spMk id="241" creationId="{F747F1B4-B831-4277-8AB0-32767F7EB7BF}"/>
          </ac:spMkLst>
        </pc:spChg>
        <pc:spChg chg="add del">
          <ac:chgData name="Ashna Alex" userId="c49b78af8f3ab098" providerId="LiveId" clId="{4C66ED6C-54B5-43A5-B78E-A9226A74A067}" dt="2023-08-16T20:18:13.991" v="196" actId="26606"/>
          <ac:spMkLst>
            <pc:docMk/>
            <pc:sldMk cId="2305497170" sldId="264"/>
            <ac:spMk id="242" creationId="{D80CFA21-AB7C-4BEB-9BFF-05764FBBF3C6}"/>
          </ac:spMkLst>
        </pc:spChg>
        <pc:spChg chg="add del">
          <ac:chgData name="Ashna Alex" userId="c49b78af8f3ab098" providerId="LiveId" clId="{4C66ED6C-54B5-43A5-B78E-A9226A74A067}" dt="2023-08-16T20:18:13.991" v="196" actId="26606"/>
          <ac:spMkLst>
            <pc:docMk/>
            <pc:sldMk cId="2305497170" sldId="264"/>
            <ac:spMk id="243" creationId="{12F7E335-851A-4CAE-B09F-E657819D4600}"/>
          </ac:spMkLst>
        </pc:spChg>
        <pc:spChg chg="add del">
          <ac:chgData name="Ashna Alex" userId="c49b78af8f3ab098" providerId="LiveId" clId="{4C66ED6C-54B5-43A5-B78E-A9226A74A067}" dt="2023-08-16T20:18:13.991" v="196" actId="26606"/>
          <ac:spMkLst>
            <pc:docMk/>
            <pc:sldMk cId="2305497170" sldId="264"/>
            <ac:spMk id="244" creationId="{10B541F0-7F6E-402E-84D8-CF96EACA5FBC}"/>
          </ac:spMkLst>
        </pc:spChg>
        <pc:spChg chg="add del">
          <ac:chgData name="Ashna Alex" userId="c49b78af8f3ab098" providerId="LiveId" clId="{4C66ED6C-54B5-43A5-B78E-A9226A74A067}" dt="2023-08-16T20:18:15.056" v="198" actId="26606"/>
          <ac:spMkLst>
            <pc:docMk/>
            <pc:sldMk cId="2305497170" sldId="264"/>
            <ac:spMk id="248" creationId="{C393B4A7-6ABF-423D-A762-3CDB4897A833}"/>
          </ac:spMkLst>
        </pc:spChg>
        <pc:spChg chg="add del">
          <ac:chgData name="Ashna Alex" userId="c49b78af8f3ab098" providerId="LiveId" clId="{4C66ED6C-54B5-43A5-B78E-A9226A74A067}" dt="2023-08-16T20:18:15.056" v="198" actId="26606"/>
          <ac:spMkLst>
            <pc:docMk/>
            <pc:sldMk cId="2305497170" sldId="264"/>
            <ac:spMk id="251" creationId="{01AD250C-F2EA-449F-9B14-DF5BB674C500}"/>
          </ac:spMkLst>
        </pc:spChg>
        <pc:spChg chg="add del">
          <ac:chgData name="Ashna Alex" userId="c49b78af8f3ab098" providerId="LiveId" clId="{4C66ED6C-54B5-43A5-B78E-A9226A74A067}" dt="2023-08-16T20:18:15.056" v="198" actId="26606"/>
          <ac:spMkLst>
            <pc:docMk/>
            <pc:sldMk cId="2305497170" sldId="264"/>
            <ac:spMk id="252" creationId="{ABE6F9A3-300E-47F5-B41C-C8C5E758DE7C}"/>
          </ac:spMkLst>
        </pc:spChg>
        <pc:spChg chg="add del">
          <ac:chgData name="Ashna Alex" userId="c49b78af8f3ab098" providerId="LiveId" clId="{4C66ED6C-54B5-43A5-B78E-A9226A74A067}" dt="2023-08-16T20:18:15.056" v="198" actId="26606"/>
          <ac:spMkLst>
            <pc:docMk/>
            <pc:sldMk cId="2305497170" sldId="264"/>
            <ac:spMk id="253" creationId="{61B4701B-39FE-43B8-86AA-D6B8789C2207}"/>
          </ac:spMkLst>
        </pc:spChg>
        <pc:spChg chg="add del">
          <ac:chgData name="Ashna Alex" userId="c49b78af8f3ab098" providerId="LiveId" clId="{4C66ED6C-54B5-43A5-B78E-A9226A74A067}" dt="2023-08-16T20:18:15.056" v="198" actId="26606"/>
          <ac:spMkLst>
            <pc:docMk/>
            <pc:sldMk cId="2305497170" sldId="264"/>
            <ac:spMk id="254" creationId="{E9A7EF13-49FA-4355-971A-34B065F35022}"/>
          </ac:spMkLst>
        </pc:spChg>
        <pc:spChg chg="add del">
          <ac:chgData name="Ashna Alex" userId="c49b78af8f3ab098" providerId="LiveId" clId="{4C66ED6C-54B5-43A5-B78E-A9226A74A067}" dt="2023-08-16T20:18:15.056" v="198" actId="26606"/>
          <ac:spMkLst>
            <pc:docMk/>
            <pc:sldMk cId="2305497170" sldId="264"/>
            <ac:spMk id="255" creationId="{92CF3C3E-0F7B-4F0C-8EBD-BDD38E9C66F5}"/>
          </ac:spMkLst>
        </pc:spChg>
        <pc:spChg chg="add">
          <ac:chgData name="Ashna Alex" userId="c49b78af8f3ab098" providerId="LiveId" clId="{4C66ED6C-54B5-43A5-B78E-A9226A74A067}" dt="2023-08-16T20:18:15.098" v="199" actId="26606"/>
          <ac:spMkLst>
            <pc:docMk/>
            <pc:sldMk cId="2305497170" sldId="264"/>
            <ac:spMk id="259" creationId="{C393B4A7-6ABF-423D-A762-3CDB4897A833}"/>
          </ac:spMkLst>
        </pc:spChg>
        <pc:spChg chg="add">
          <ac:chgData name="Ashna Alex" userId="c49b78af8f3ab098" providerId="LiveId" clId="{4C66ED6C-54B5-43A5-B78E-A9226A74A067}" dt="2023-08-16T20:18:15.098" v="199" actId="26606"/>
          <ac:spMkLst>
            <pc:docMk/>
            <pc:sldMk cId="2305497170" sldId="264"/>
            <ac:spMk id="262" creationId="{01AD250C-F2EA-449F-9B14-DF5BB674C500}"/>
          </ac:spMkLst>
        </pc:spChg>
        <pc:spChg chg="add">
          <ac:chgData name="Ashna Alex" userId="c49b78af8f3ab098" providerId="LiveId" clId="{4C66ED6C-54B5-43A5-B78E-A9226A74A067}" dt="2023-08-16T20:18:15.098" v="199" actId="26606"/>
          <ac:spMkLst>
            <pc:docMk/>
            <pc:sldMk cId="2305497170" sldId="264"/>
            <ac:spMk id="263" creationId="{ABE6F9A3-300E-47F5-B41C-C8C5E758DE7C}"/>
          </ac:spMkLst>
        </pc:spChg>
        <pc:spChg chg="add">
          <ac:chgData name="Ashna Alex" userId="c49b78af8f3ab098" providerId="LiveId" clId="{4C66ED6C-54B5-43A5-B78E-A9226A74A067}" dt="2023-08-16T20:18:15.098" v="199" actId="26606"/>
          <ac:spMkLst>
            <pc:docMk/>
            <pc:sldMk cId="2305497170" sldId="264"/>
            <ac:spMk id="264" creationId="{61B4701B-39FE-43B8-86AA-D6B8789C2207}"/>
          </ac:spMkLst>
        </pc:spChg>
        <pc:spChg chg="add">
          <ac:chgData name="Ashna Alex" userId="c49b78af8f3ab098" providerId="LiveId" clId="{4C66ED6C-54B5-43A5-B78E-A9226A74A067}" dt="2023-08-16T20:18:15.098" v="199" actId="26606"/>
          <ac:spMkLst>
            <pc:docMk/>
            <pc:sldMk cId="2305497170" sldId="264"/>
            <ac:spMk id="265" creationId="{E9A7EF13-49FA-4355-971A-34B065F35022}"/>
          </ac:spMkLst>
        </pc:spChg>
        <pc:spChg chg="add">
          <ac:chgData name="Ashna Alex" userId="c49b78af8f3ab098" providerId="LiveId" clId="{4C66ED6C-54B5-43A5-B78E-A9226A74A067}" dt="2023-08-16T20:18:15.098" v="199" actId="26606"/>
          <ac:spMkLst>
            <pc:docMk/>
            <pc:sldMk cId="2305497170" sldId="264"/>
            <ac:spMk id="266" creationId="{92CF3C3E-0F7B-4F0C-8EBD-BDD38E9C66F5}"/>
          </ac:spMkLst>
        </pc:spChg>
        <pc:grpChg chg="add del mod">
          <ac:chgData name="Ashna Alex" userId="c49b78af8f3ab098" providerId="LiveId" clId="{4C66ED6C-54B5-43A5-B78E-A9226A74A067}" dt="2023-08-16T20:14:57.270" v="165" actId="478"/>
          <ac:grpSpMkLst>
            <pc:docMk/>
            <pc:sldMk cId="2305497170" sldId="264"/>
            <ac:grpSpMk id="5" creationId="{826A5403-1386-F939-1A28-C9ABF4FFE80F}"/>
          </ac:grpSpMkLst>
        </pc:grpChg>
        <pc:grpChg chg="add del mod">
          <ac:chgData name="Ashna Alex" userId="c49b78af8f3ab098" providerId="LiveId" clId="{4C66ED6C-54B5-43A5-B78E-A9226A74A067}" dt="2023-08-16T20:14:57.270" v="165" actId="478"/>
          <ac:grpSpMkLst>
            <pc:docMk/>
            <pc:sldMk cId="2305497170" sldId="264"/>
            <ac:grpSpMk id="6" creationId="{50CE47D4-7BBF-B9EE-92A4-D66BF33FEC01}"/>
          </ac:grpSpMkLst>
        </pc:grpChg>
        <pc:grpChg chg="add del mod">
          <ac:chgData name="Ashna Alex" userId="c49b78af8f3ab098" providerId="LiveId" clId="{4C66ED6C-54B5-43A5-B78E-A9226A74A067}" dt="2023-08-16T20:14:57.270" v="165" actId="478"/>
          <ac:grpSpMkLst>
            <pc:docMk/>
            <pc:sldMk cId="2305497170" sldId="264"/>
            <ac:grpSpMk id="7" creationId="{A71BE14D-3E7A-6E93-AF18-994B3113E005}"/>
          </ac:grpSpMkLst>
        </pc:grpChg>
        <pc:grpChg chg="add del mod">
          <ac:chgData name="Ashna Alex" userId="c49b78af8f3ab098" providerId="LiveId" clId="{4C66ED6C-54B5-43A5-B78E-A9226A74A067}" dt="2023-08-16T20:14:57.270" v="165" actId="478"/>
          <ac:grpSpMkLst>
            <pc:docMk/>
            <pc:sldMk cId="2305497170" sldId="264"/>
            <ac:grpSpMk id="8" creationId="{CBEF9D3B-9228-6630-2437-F90576A01B1A}"/>
          </ac:grpSpMkLst>
        </pc:grpChg>
        <pc:grpChg chg="add del mod">
          <ac:chgData name="Ashna Alex" userId="c49b78af8f3ab098" providerId="LiveId" clId="{4C66ED6C-54B5-43A5-B78E-A9226A74A067}" dt="2023-08-16T20:14:57.270" v="165" actId="478"/>
          <ac:grpSpMkLst>
            <pc:docMk/>
            <pc:sldMk cId="2305497170" sldId="264"/>
            <ac:grpSpMk id="9" creationId="{9F05956C-94C7-FEAE-5664-E81BFF397149}"/>
          </ac:grpSpMkLst>
        </pc:grpChg>
        <pc:grpChg chg="add del mod">
          <ac:chgData name="Ashna Alex" userId="c49b78af8f3ab098" providerId="LiveId" clId="{4C66ED6C-54B5-43A5-B78E-A9226A74A067}" dt="2023-08-16T20:14:57.270" v="165" actId="478"/>
          <ac:grpSpMkLst>
            <pc:docMk/>
            <pc:sldMk cId="2305497170" sldId="264"/>
            <ac:grpSpMk id="10" creationId="{8A94305B-71B9-D68E-F371-4A3B48AA84FB}"/>
          </ac:grpSpMkLst>
        </pc:grpChg>
        <pc:graphicFrameChg chg="add del">
          <ac:chgData name="Ashna Alex" userId="c49b78af8f3ab098" providerId="LiveId" clId="{4C66ED6C-54B5-43A5-B78E-A9226A74A067}" dt="2023-08-16T20:14:14.100" v="150" actId="478"/>
          <ac:graphicFrameMkLst>
            <pc:docMk/>
            <pc:sldMk cId="2305497170" sldId="264"/>
            <ac:graphicFrameMk id="2" creationId="{35C859C5-DD5A-90A7-77E8-A40D766DE375}"/>
          </ac:graphicFrameMkLst>
        </pc:graphicFrameChg>
        <pc:graphicFrameChg chg="del mod modGraphic">
          <ac:chgData name="Ashna Alex" userId="c49b78af8f3ab098" providerId="LiveId" clId="{4C66ED6C-54B5-43A5-B78E-A9226A74A067}" dt="2023-08-16T20:14:53.566" v="163" actId="478"/>
          <ac:graphicFrameMkLst>
            <pc:docMk/>
            <pc:sldMk cId="2305497170" sldId="264"/>
            <ac:graphicFrameMk id="60" creationId="{D1D90DE5-E8EE-5BF6-10F1-A2667FC1B828}"/>
          </ac:graphicFrameMkLst>
        </pc:graphicFrameChg>
        <pc:graphicFrameChg chg="add del">
          <ac:chgData name="Ashna Alex" userId="c49b78af8f3ab098" providerId="LiveId" clId="{4C66ED6C-54B5-43A5-B78E-A9226A74A067}" dt="2023-08-16T20:15:27.683" v="171" actId="26606"/>
          <ac:graphicFrameMkLst>
            <pc:docMk/>
            <pc:sldMk cId="2305497170" sldId="264"/>
            <ac:graphicFrameMk id="154" creationId="{D8A833DD-DE4E-2674-2ED5-6A072768B5F8}"/>
          </ac:graphicFrameMkLst>
        </pc:graphicFrameChg>
        <pc:graphicFrameChg chg="add mod modGraphic">
          <ac:chgData name="Ashna Alex" userId="c49b78af8f3ab098" providerId="LiveId" clId="{4C66ED6C-54B5-43A5-B78E-A9226A74A067}" dt="2023-08-16T20:18:15.098" v="199" actId="26606"/>
          <ac:graphicFrameMkLst>
            <pc:docMk/>
            <pc:sldMk cId="2305497170" sldId="264"/>
            <ac:graphicFrameMk id="188" creationId="{B6208C0D-67A7-1FCE-8A40-DB32E9025BDA}"/>
          </ac:graphicFrameMkLst>
        </pc:graphicFrameChg>
        <pc:picChg chg="del">
          <ac:chgData name="Ashna Alex" userId="c49b78af8f3ab098" providerId="LiveId" clId="{4C66ED6C-54B5-43A5-B78E-A9226A74A067}" dt="2023-08-16T20:14:40.889" v="162" actId="26606"/>
          <ac:picMkLst>
            <pc:docMk/>
            <pc:sldMk cId="2305497170" sldId="264"/>
            <ac:picMk id="117" creationId="{DF19BAF3-7E20-4B9D-B544-BABAEEA1FA75}"/>
          </ac:picMkLst>
        </pc:picChg>
        <pc:picChg chg="del">
          <ac:chgData name="Ashna Alex" userId="c49b78af8f3ab098" providerId="LiveId" clId="{4C66ED6C-54B5-43A5-B78E-A9226A74A067}" dt="2023-08-16T20:14:40.889" v="162" actId="26606"/>
          <ac:picMkLst>
            <pc:docMk/>
            <pc:sldMk cId="2305497170" sldId="264"/>
            <ac:picMk id="119" creationId="{950648F4-ABCD-4DF0-8641-76CFB2354721}"/>
          </ac:picMkLst>
        </pc:picChg>
        <pc:picChg chg="del">
          <ac:chgData name="Ashna Alex" userId="c49b78af8f3ab098" providerId="LiveId" clId="{4C66ED6C-54B5-43A5-B78E-A9226A74A067}" dt="2023-08-16T20:14:40.889" v="162" actId="26606"/>
          <ac:picMkLst>
            <pc:docMk/>
            <pc:sldMk cId="2305497170" sldId="264"/>
            <ac:picMk id="123" creationId="{CF1EB4BD-9C7E-4AA3-9681-C7EB0DA6250B}"/>
          </ac:picMkLst>
        </pc:picChg>
        <pc:picChg chg="del">
          <ac:chgData name="Ashna Alex" userId="c49b78af8f3ab098" providerId="LiveId" clId="{4C66ED6C-54B5-43A5-B78E-A9226A74A067}" dt="2023-08-16T20:14:40.889" v="162" actId="26606"/>
          <ac:picMkLst>
            <pc:docMk/>
            <pc:sldMk cId="2305497170" sldId="264"/>
            <ac:picMk id="125" creationId="{94AAE3AA-3759-4D28-B0EF-575F25A5146C}"/>
          </ac:picMkLst>
        </pc:picChg>
        <pc:picChg chg="add del">
          <ac:chgData name="Ashna Alex" userId="c49b78af8f3ab098" providerId="LiveId" clId="{4C66ED6C-54B5-43A5-B78E-A9226A74A067}" dt="2023-08-16T20:15:27.717" v="172" actId="26606"/>
          <ac:picMkLst>
            <pc:docMk/>
            <pc:sldMk cId="2305497170" sldId="264"/>
            <ac:picMk id="134" creationId="{41B68C77-138E-4BF7-A276-BD0C78A4219F}"/>
          </ac:picMkLst>
        </pc:picChg>
        <pc:picChg chg="add del">
          <ac:chgData name="Ashna Alex" userId="c49b78af8f3ab098" providerId="LiveId" clId="{4C66ED6C-54B5-43A5-B78E-A9226A74A067}" dt="2023-08-16T20:15:27.717" v="172" actId="26606"/>
          <ac:picMkLst>
            <pc:docMk/>
            <pc:sldMk cId="2305497170" sldId="264"/>
            <ac:picMk id="136" creationId="{7C268552-D473-46ED-B1B8-422042C4DEF1}"/>
          </ac:picMkLst>
        </pc:picChg>
        <pc:picChg chg="add del">
          <ac:chgData name="Ashna Alex" userId="c49b78af8f3ab098" providerId="LiveId" clId="{4C66ED6C-54B5-43A5-B78E-A9226A74A067}" dt="2023-08-16T20:15:27.717" v="172" actId="26606"/>
          <ac:picMkLst>
            <pc:docMk/>
            <pc:sldMk cId="2305497170" sldId="264"/>
            <ac:picMk id="140" creationId="{B9238B3E-24AA-439A-B527-6C5DF6D72145}"/>
          </ac:picMkLst>
        </pc:picChg>
        <pc:picChg chg="add del">
          <ac:chgData name="Ashna Alex" userId="c49b78af8f3ab098" providerId="LiveId" clId="{4C66ED6C-54B5-43A5-B78E-A9226A74A067}" dt="2023-08-16T20:15:27.717" v="172" actId="26606"/>
          <ac:picMkLst>
            <pc:docMk/>
            <pc:sldMk cId="2305497170" sldId="264"/>
            <ac:picMk id="142" creationId="{69F01145-BEA3-4CBF-AA21-10077B948CA8}"/>
          </ac:picMkLst>
        </pc:picChg>
        <pc:picChg chg="add del">
          <ac:chgData name="Ashna Alex" userId="c49b78af8f3ab098" providerId="LiveId" clId="{4C66ED6C-54B5-43A5-B78E-A9226A74A067}" dt="2023-08-16T20:15:19.244" v="169" actId="26606"/>
          <ac:picMkLst>
            <pc:docMk/>
            <pc:sldMk cId="2305497170" sldId="264"/>
            <ac:picMk id="157" creationId="{91B28F63-CF00-448F-B141-FE33C33B1891}"/>
          </ac:picMkLst>
        </pc:picChg>
        <pc:picChg chg="add del">
          <ac:chgData name="Ashna Alex" userId="c49b78af8f3ab098" providerId="LiveId" clId="{4C66ED6C-54B5-43A5-B78E-A9226A74A067}" dt="2023-08-16T20:18:15.098" v="199" actId="26606"/>
          <ac:picMkLst>
            <pc:docMk/>
            <pc:sldMk cId="2305497170" sldId="264"/>
            <ac:picMk id="158" creationId="{F1B8F9CB-890B-4CB8-B503-188A763E2FC1}"/>
          </ac:picMkLst>
        </pc:picChg>
        <pc:picChg chg="add del">
          <ac:chgData name="Ashna Alex" userId="c49b78af8f3ab098" providerId="LiveId" clId="{4C66ED6C-54B5-43A5-B78E-A9226A74A067}" dt="2023-08-16T20:15:19.244" v="169" actId="26606"/>
          <ac:picMkLst>
            <pc:docMk/>
            <pc:sldMk cId="2305497170" sldId="264"/>
            <ac:picMk id="159" creationId="{2AE609E2-8522-44E4-9077-980E5BCF3E14}"/>
          </ac:picMkLst>
        </pc:picChg>
        <pc:picChg chg="add del">
          <ac:chgData name="Ashna Alex" userId="c49b78af8f3ab098" providerId="LiveId" clId="{4C66ED6C-54B5-43A5-B78E-A9226A74A067}" dt="2023-08-16T20:18:15.098" v="199" actId="26606"/>
          <ac:picMkLst>
            <pc:docMk/>
            <pc:sldMk cId="2305497170" sldId="264"/>
            <ac:picMk id="160" creationId="{AA632AB4-3837-4FD0-8B62-0A18B573F46D}"/>
          </ac:picMkLst>
        </pc:picChg>
        <pc:picChg chg="add del">
          <ac:chgData name="Ashna Alex" userId="c49b78af8f3ab098" providerId="LiveId" clId="{4C66ED6C-54B5-43A5-B78E-A9226A74A067}" dt="2023-08-16T20:15:19.244" v="169" actId="26606"/>
          <ac:picMkLst>
            <pc:docMk/>
            <pc:sldMk cId="2305497170" sldId="264"/>
            <ac:picMk id="163" creationId="{8949AD42-25FD-4C3D-9EEE-B7FEC5809988}"/>
          </ac:picMkLst>
        </pc:picChg>
        <pc:picChg chg="add del">
          <ac:chgData name="Ashna Alex" userId="c49b78af8f3ab098" providerId="LiveId" clId="{4C66ED6C-54B5-43A5-B78E-A9226A74A067}" dt="2023-08-16T20:18:15.098" v="199" actId="26606"/>
          <ac:picMkLst>
            <pc:docMk/>
            <pc:sldMk cId="2305497170" sldId="264"/>
            <ac:picMk id="164" creationId="{9CD2319A-6FA9-4EFB-9EDF-7304467425E8}"/>
          </ac:picMkLst>
        </pc:picChg>
        <pc:picChg chg="add del">
          <ac:chgData name="Ashna Alex" userId="c49b78af8f3ab098" providerId="LiveId" clId="{4C66ED6C-54B5-43A5-B78E-A9226A74A067}" dt="2023-08-16T20:15:19.244" v="169" actId="26606"/>
          <ac:picMkLst>
            <pc:docMk/>
            <pc:sldMk cId="2305497170" sldId="264"/>
            <ac:picMk id="165" creationId="{6AC7D913-60B7-4603-881B-831DA5D3A940}"/>
          </ac:picMkLst>
        </pc:picChg>
        <pc:picChg chg="add del">
          <ac:chgData name="Ashna Alex" userId="c49b78af8f3ab098" providerId="LiveId" clId="{4C66ED6C-54B5-43A5-B78E-A9226A74A067}" dt="2023-08-16T20:18:15.098" v="199" actId="26606"/>
          <ac:picMkLst>
            <pc:docMk/>
            <pc:sldMk cId="2305497170" sldId="264"/>
            <ac:picMk id="166" creationId="{D1692A93-3514-4486-8B67-CCA4E0259BCB}"/>
          </ac:picMkLst>
        </pc:picChg>
        <pc:picChg chg="add del">
          <ac:chgData name="Ashna Alex" userId="c49b78af8f3ab098" providerId="LiveId" clId="{4C66ED6C-54B5-43A5-B78E-A9226A74A067}" dt="2023-08-16T20:15:27.683" v="171" actId="26606"/>
          <ac:picMkLst>
            <pc:docMk/>
            <pc:sldMk cId="2305497170" sldId="264"/>
            <ac:picMk id="177" creationId="{41B68C77-138E-4BF7-A276-BD0C78A4219F}"/>
          </ac:picMkLst>
        </pc:picChg>
        <pc:picChg chg="add del">
          <ac:chgData name="Ashna Alex" userId="c49b78af8f3ab098" providerId="LiveId" clId="{4C66ED6C-54B5-43A5-B78E-A9226A74A067}" dt="2023-08-16T20:15:27.683" v="171" actId="26606"/>
          <ac:picMkLst>
            <pc:docMk/>
            <pc:sldMk cId="2305497170" sldId="264"/>
            <ac:picMk id="178" creationId="{7C268552-D473-46ED-B1B8-422042C4DEF1}"/>
          </ac:picMkLst>
        </pc:picChg>
        <pc:picChg chg="add del">
          <ac:chgData name="Ashna Alex" userId="c49b78af8f3ab098" providerId="LiveId" clId="{4C66ED6C-54B5-43A5-B78E-A9226A74A067}" dt="2023-08-16T20:15:27.683" v="171" actId="26606"/>
          <ac:picMkLst>
            <pc:docMk/>
            <pc:sldMk cId="2305497170" sldId="264"/>
            <ac:picMk id="180" creationId="{B9238B3E-24AA-439A-B527-6C5DF6D72145}"/>
          </ac:picMkLst>
        </pc:picChg>
        <pc:picChg chg="add del">
          <ac:chgData name="Ashna Alex" userId="c49b78af8f3ab098" providerId="LiveId" clId="{4C66ED6C-54B5-43A5-B78E-A9226A74A067}" dt="2023-08-16T20:15:27.683" v="171" actId="26606"/>
          <ac:picMkLst>
            <pc:docMk/>
            <pc:sldMk cId="2305497170" sldId="264"/>
            <ac:picMk id="181" creationId="{69F01145-BEA3-4CBF-AA21-10077B948CA8}"/>
          </ac:picMkLst>
        </pc:picChg>
        <pc:picChg chg="add del">
          <ac:chgData name="Ashna Alex" userId="c49b78af8f3ab098" providerId="LiveId" clId="{4C66ED6C-54B5-43A5-B78E-A9226A74A067}" dt="2023-08-16T20:18:00.596" v="190" actId="26606"/>
          <ac:picMkLst>
            <pc:docMk/>
            <pc:sldMk cId="2305497170" sldId="264"/>
            <ac:picMk id="193" creationId="{F1B8F9CB-890B-4CB8-B503-188A763E2FC1}"/>
          </ac:picMkLst>
        </pc:picChg>
        <pc:picChg chg="add del">
          <ac:chgData name="Ashna Alex" userId="c49b78af8f3ab098" providerId="LiveId" clId="{4C66ED6C-54B5-43A5-B78E-A9226A74A067}" dt="2023-08-16T20:18:00.596" v="190" actId="26606"/>
          <ac:picMkLst>
            <pc:docMk/>
            <pc:sldMk cId="2305497170" sldId="264"/>
            <ac:picMk id="195" creationId="{AA632AB4-3837-4FD0-8B62-0A18B573F46D}"/>
          </ac:picMkLst>
        </pc:picChg>
        <pc:picChg chg="add del">
          <ac:chgData name="Ashna Alex" userId="c49b78af8f3ab098" providerId="LiveId" clId="{4C66ED6C-54B5-43A5-B78E-A9226A74A067}" dt="2023-08-16T20:18:00.596" v="190" actId="26606"/>
          <ac:picMkLst>
            <pc:docMk/>
            <pc:sldMk cId="2305497170" sldId="264"/>
            <ac:picMk id="199" creationId="{9CD2319A-6FA9-4EFB-9EDF-7304467425E8}"/>
          </ac:picMkLst>
        </pc:picChg>
        <pc:picChg chg="add del">
          <ac:chgData name="Ashna Alex" userId="c49b78af8f3ab098" providerId="LiveId" clId="{4C66ED6C-54B5-43A5-B78E-A9226A74A067}" dt="2023-08-16T20:18:00.596" v="190" actId="26606"/>
          <ac:picMkLst>
            <pc:docMk/>
            <pc:sldMk cId="2305497170" sldId="264"/>
            <ac:picMk id="201" creationId="{D1692A93-3514-4486-8B67-CCA4E0259BCB}"/>
          </ac:picMkLst>
        </pc:picChg>
        <pc:picChg chg="add del">
          <ac:chgData name="Ashna Alex" userId="c49b78af8f3ab098" providerId="LiveId" clId="{4C66ED6C-54B5-43A5-B78E-A9226A74A067}" dt="2023-08-16T20:18:05.314" v="192" actId="26606"/>
          <ac:picMkLst>
            <pc:docMk/>
            <pc:sldMk cId="2305497170" sldId="264"/>
            <ac:picMk id="213" creationId="{F1B8F9CB-890B-4CB8-B503-188A763E2FC1}"/>
          </ac:picMkLst>
        </pc:picChg>
        <pc:picChg chg="add del">
          <ac:chgData name="Ashna Alex" userId="c49b78af8f3ab098" providerId="LiveId" clId="{4C66ED6C-54B5-43A5-B78E-A9226A74A067}" dt="2023-08-16T20:18:05.314" v="192" actId="26606"/>
          <ac:picMkLst>
            <pc:docMk/>
            <pc:sldMk cId="2305497170" sldId="264"/>
            <ac:picMk id="214" creationId="{AA632AB4-3837-4FD0-8B62-0A18B573F46D}"/>
          </ac:picMkLst>
        </pc:picChg>
        <pc:picChg chg="add del">
          <ac:chgData name="Ashna Alex" userId="c49b78af8f3ab098" providerId="LiveId" clId="{4C66ED6C-54B5-43A5-B78E-A9226A74A067}" dt="2023-08-16T20:18:05.314" v="192" actId="26606"/>
          <ac:picMkLst>
            <pc:docMk/>
            <pc:sldMk cId="2305497170" sldId="264"/>
            <ac:picMk id="216" creationId="{9CD2319A-6FA9-4EFB-9EDF-7304467425E8}"/>
          </ac:picMkLst>
        </pc:picChg>
        <pc:picChg chg="add del">
          <ac:chgData name="Ashna Alex" userId="c49b78af8f3ab098" providerId="LiveId" clId="{4C66ED6C-54B5-43A5-B78E-A9226A74A067}" dt="2023-08-16T20:18:05.314" v="192" actId="26606"/>
          <ac:picMkLst>
            <pc:docMk/>
            <pc:sldMk cId="2305497170" sldId="264"/>
            <ac:picMk id="217" creationId="{D1692A93-3514-4486-8B67-CCA4E0259BCB}"/>
          </ac:picMkLst>
        </pc:picChg>
        <pc:picChg chg="add del">
          <ac:chgData name="Ashna Alex" userId="c49b78af8f3ab098" providerId="LiveId" clId="{4C66ED6C-54B5-43A5-B78E-A9226A74A067}" dt="2023-08-16T20:18:08.696" v="194" actId="26606"/>
          <ac:picMkLst>
            <pc:docMk/>
            <pc:sldMk cId="2305497170" sldId="264"/>
            <ac:picMk id="224" creationId="{F1B8F9CB-890B-4CB8-B503-188A763E2FC1}"/>
          </ac:picMkLst>
        </pc:picChg>
        <pc:picChg chg="add del">
          <ac:chgData name="Ashna Alex" userId="c49b78af8f3ab098" providerId="LiveId" clId="{4C66ED6C-54B5-43A5-B78E-A9226A74A067}" dt="2023-08-16T20:18:08.696" v="194" actId="26606"/>
          <ac:picMkLst>
            <pc:docMk/>
            <pc:sldMk cId="2305497170" sldId="264"/>
            <ac:picMk id="225" creationId="{AA632AB4-3837-4FD0-8B62-0A18B573F46D}"/>
          </ac:picMkLst>
        </pc:picChg>
        <pc:picChg chg="add del">
          <ac:chgData name="Ashna Alex" userId="c49b78af8f3ab098" providerId="LiveId" clId="{4C66ED6C-54B5-43A5-B78E-A9226A74A067}" dt="2023-08-16T20:18:08.696" v="194" actId="26606"/>
          <ac:picMkLst>
            <pc:docMk/>
            <pc:sldMk cId="2305497170" sldId="264"/>
            <ac:picMk id="227" creationId="{9CD2319A-6FA9-4EFB-9EDF-7304467425E8}"/>
          </ac:picMkLst>
        </pc:picChg>
        <pc:picChg chg="add del">
          <ac:chgData name="Ashna Alex" userId="c49b78af8f3ab098" providerId="LiveId" clId="{4C66ED6C-54B5-43A5-B78E-A9226A74A067}" dt="2023-08-16T20:18:08.696" v="194" actId="26606"/>
          <ac:picMkLst>
            <pc:docMk/>
            <pc:sldMk cId="2305497170" sldId="264"/>
            <ac:picMk id="228" creationId="{D1692A93-3514-4486-8B67-CCA4E0259BCB}"/>
          </ac:picMkLst>
        </pc:picChg>
        <pc:picChg chg="add del">
          <ac:chgData name="Ashna Alex" userId="c49b78af8f3ab098" providerId="LiveId" clId="{4C66ED6C-54B5-43A5-B78E-A9226A74A067}" dt="2023-08-16T20:18:13.991" v="196" actId="26606"/>
          <ac:picMkLst>
            <pc:docMk/>
            <pc:sldMk cId="2305497170" sldId="264"/>
            <ac:picMk id="235" creationId="{F1B8F9CB-890B-4CB8-B503-188A763E2FC1}"/>
          </ac:picMkLst>
        </pc:picChg>
        <pc:picChg chg="add del">
          <ac:chgData name="Ashna Alex" userId="c49b78af8f3ab098" providerId="LiveId" clId="{4C66ED6C-54B5-43A5-B78E-A9226A74A067}" dt="2023-08-16T20:18:13.991" v="196" actId="26606"/>
          <ac:picMkLst>
            <pc:docMk/>
            <pc:sldMk cId="2305497170" sldId="264"/>
            <ac:picMk id="236" creationId="{AA632AB4-3837-4FD0-8B62-0A18B573F46D}"/>
          </ac:picMkLst>
        </pc:picChg>
        <pc:picChg chg="add del">
          <ac:chgData name="Ashna Alex" userId="c49b78af8f3ab098" providerId="LiveId" clId="{4C66ED6C-54B5-43A5-B78E-A9226A74A067}" dt="2023-08-16T20:18:13.991" v="196" actId="26606"/>
          <ac:picMkLst>
            <pc:docMk/>
            <pc:sldMk cId="2305497170" sldId="264"/>
            <ac:picMk id="238" creationId="{9CD2319A-6FA9-4EFB-9EDF-7304467425E8}"/>
          </ac:picMkLst>
        </pc:picChg>
        <pc:picChg chg="add del">
          <ac:chgData name="Ashna Alex" userId="c49b78af8f3ab098" providerId="LiveId" clId="{4C66ED6C-54B5-43A5-B78E-A9226A74A067}" dt="2023-08-16T20:18:13.991" v="196" actId="26606"/>
          <ac:picMkLst>
            <pc:docMk/>
            <pc:sldMk cId="2305497170" sldId="264"/>
            <ac:picMk id="239" creationId="{D1692A93-3514-4486-8B67-CCA4E0259BCB}"/>
          </ac:picMkLst>
        </pc:picChg>
        <pc:picChg chg="add del">
          <ac:chgData name="Ashna Alex" userId="c49b78af8f3ab098" providerId="LiveId" clId="{4C66ED6C-54B5-43A5-B78E-A9226A74A067}" dt="2023-08-16T20:18:15.056" v="198" actId="26606"/>
          <ac:picMkLst>
            <pc:docMk/>
            <pc:sldMk cId="2305497170" sldId="264"/>
            <ac:picMk id="246" creationId="{F1B8F9CB-890B-4CB8-B503-188A763E2FC1}"/>
          </ac:picMkLst>
        </pc:picChg>
        <pc:picChg chg="add del">
          <ac:chgData name="Ashna Alex" userId="c49b78af8f3ab098" providerId="LiveId" clId="{4C66ED6C-54B5-43A5-B78E-A9226A74A067}" dt="2023-08-16T20:18:15.056" v="198" actId="26606"/>
          <ac:picMkLst>
            <pc:docMk/>
            <pc:sldMk cId="2305497170" sldId="264"/>
            <ac:picMk id="247" creationId="{AA632AB4-3837-4FD0-8B62-0A18B573F46D}"/>
          </ac:picMkLst>
        </pc:picChg>
        <pc:picChg chg="add del">
          <ac:chgData name="Ashna Alex" userId="c49b78af8f3ab098" providerId="LiveId" clId="{4C66ED6C-54B5-43A5-B78E-A9226A74A067}" dt="2023-08-16T20:18:15.056" v="198" actId="26606"/>
          <ac:picMkLst>
            <pc:docMk/>
            <pc:sldMk cId="2305497170" sldId="264"/>
            <ac:picMk id="249" creationId="{9CD2319A-6FA9-4EFB-9EDF-7304467425E8}"/>
          </ac:picMkLst>
        </pc:picChg>
        <pc:picChg chg="add del">
          <ac:chgData name="Ashna Alex" userId="c49b78af8f3ab098" providerId="LiveId" clId="{4C66ED6C-54B5-43A5-B78E-A9226A74A067}" dt="2023-08-16T20:18:15.056" v="198" actId="26606"/>
          <ac:picMkLst>
            <pc:docMk/>
            <pc:sldMk cId="2305497170" sldId="264"/>
            <ac:picMk id="250" creationId="{D1692A93-3514-4486-8B67-CCA4E0259BCB}"/>
          </ac:picMkLst>
        </pc:picChg>
        <pc:picChg chg="add">
          <ac:chgData name="Ashna Alex" userId="c49b78af8f3ab098" providerId="LiveId" clId="{4C66ED6C-54B5-43A5-B78E-A9226A74A067}" dt="2023-08-16T20:18:15.098" v="199" actId="26606"/>
          <ac:picMkLst>
            <pc:docMk/>
            <pc:sldMk cId="2305497170" sldId="264"/>
            <ac:picMk id="257" creationId="{F1B8F9CB-890B-4CB8-B503-188A763E2FC1}"/>
          </ac:picMkLst>
        </pc:picChg>
        <pc:picChg chg="add">
          <ac:chgData name="Ashna Alex" userId="c49b78af8f3ab098" providerId="LiveId" clId="{4C66ED6C-54B5-43A5-B78E-A9226A74A067}" dt="2023-08-16T20:18:15.098" v="199" actId="26606"/>
          <ac:picMkLst>
            <pc:docMk/>
            <pc:sldMk cId="2305497170" sldId="264"/>
            <ac:picMk id="258" creationId="{AA632AB4-3837-4FD0-8B62-0A18B573F46D}"/>
          </ac:picMkLst>
        </pc:picChg>
        <pc:picChg chg="add">
          <ac:chgData name="Ashna Alex" userId="c49b78af8f3ab098" providerId="LiveId" clId="{4C66ED6C-54B5-43A5-B78E-A9226A74A067}" dt="2023-08-16T20:18:15.098" v="199" actId="26606"/>
          <ac:picMkLst>
            <pc:docMk/>
            <pc:sldMk cId="2305497170" sldId="264"/>
            <ac:picMk id="260" creationId="{9CD2319A-6FA9-4EFB-9EDF-7304467425E8}"/>
          </ac:picMkLst>
        </pc:picChg>
        <pc:picChg chg="add">
          <ac:chgData name="Ashna Alex" userId="c49b78af8f3ab098" providerId="LiveId" clId="{4C66ED6C-54B5-43A5-B78E-A9226A74A067}" dt="2023-08-16T20:18:15.098" v="199" actId="26606"/>
          <ac:picMkLst>
            <pc:docMk/>
            <pc:sldMk cId="2305497170" sldId="264"/>
            <ac:picMk id="261" creationId="{D1692A93-3514-4486-8B67-CCA4E0259BCB}"/>
          </ac:picMkLst>
        </pc:picChg>
      </pc:sldChg>
      <pc:sldChg chg="addSp delSp modSp mod">
        <pc:chgData name="Ashna Alex" userId="c49b78af8f3ab098" providerId="LiveId" clId="{4C66ED6C-54B5-43A5-B78E-A9226A74A067}" dt="2023-08-16T20:24:13.194" v="246" actId="26606"/>
        <pc:sldMkLst>
          <pc:docMk/>
          <pc:sldMk cId="919972627" sldId="268"/>
        </pc:sldMkLst>
        <pc:spChg chg="mod">
          <ac:chgData name="Ashna Alex" userId="c49b78af8f3ab098" providerId="LiveId" clId="{4C66ED6C-54B5-43A5-B78E-A9226A74A067}" dt="2023-08-16T20:24:10.020" v="244" actId="26606"/>
          <ac:spMkLst>
            <pc:docMk/>
            <pc:sldMk cId="919972627" sldId="268"/>
            <ac:spMk id="3" creationId="{D6E744BA-55F3-0921-7640-72864B4313D1}"/>
          </ac:spMkLst>
        </pc:spChg>
        <pc:spChg chg="add del">
          <ac:chgData name="Ashna Alex" userId="c49b78af8f3ab098" providerId="LiveId" clId="{4C66ED6C-54B5-43A5-B78E-A9226A74A067}" dt="2023-08-16T20:24:13.194" v="246" actId="26606"/>
          <ac:spMkLst>
            <pc:docMk/>
            <pc:sldMk cId="919972627" sldId="268"/>
            <ac:spMk id="102" creationId="{C393B4A7-6ABF-423D-A762-3CDB4897A833}"/>
          </ac:spMkLst>
        </pc:spChg>
        <pc:spChg chg="add del">
          <ac:chgData name="Ashna Alex" userId="c49b78af8f3ab098" providerId="LiveId" clId="{4C66ED6C-54B5-43A5-B78E-A9226A74A067}" dt="2023-08-16T20:24:13.194" v="246" actId="26606"/>
          <ac:spMkLst>
            <pc:docMk/>
            <pc:sldMk cId="919972627" sldId="268"/>
            <ac:spMk id="108" creationId="{01AD250C-F2EA-449F-9B14-DF5BB674C500}"/>
          </ac:spMkLst>
        </pc:spChg>
        <pc:spChg chg="add del">
          <ac:chgData name="Ashna Alex" userId="c49b78af8f3ab098" providerId="LiveId" clId="{4C66ED6C-54B5-43A5-B78E-A9226A74A067}" dt="2023-08-16T20:24:13.194" v="246" actId="26606"/>
          <ac:spMkLst>
            <pc:docMk/>
            <pc:sldMk cId="919972627" sldId="268"/>
            <ac:spMk id="110" creationId="{47AEA421-5F29-4BA7-9360-2501B5987921}"/>
          </ac:spMkLst>
        </pc:spChg>
        <pc:spChg chg="add del">
          <ac:chgData name="Ashna Alex" userId="c49b78af8f3ab098" providerId="LiveId" clId="{4C66ED6C-54B5-43A5-B78E-A9226A74A067}" dt="2023-08-16T20:24:13.194" v="246" actId="26606"/>
          <ac:spMkLst>
            <pc:docMk/>
            <pc:sldMk cId="919972627" sldId="268"/>
            <ac:spMk id="112" creationId="{9348F0CB-4904-4DEF-BDD4-ADEC2DCCCBD7}"/>
          </ac:spMkLst>
        </pc:spChg>
        <pc:spChg chg="add del">
          <ac:chgData name="Ashna Alex" userId="c49b78af8f3ab098" providerId="LiveId" clId="{4C66ED6C-54B5-43A5-B78E-A9226A74A067}" dt="2023-08-16T20:24:13.194" v="246" actId="26606"/>
          <ac:spMkLst>
            <pc:docMk/>
            <pc:sldMk cId="919972627" sldId="268"/>
            <ac:spMk id="114" creationId="{1583E1B8-79B3-49BB-8704-58E4AB1AF213}"/>
          </ac:spMkLst>
        </pc:spChg>
        <pc:spChg chg="add del">
          <ac:chgData name="Ashna Alex" userId="c49b78af8f3ab098" providerId="LiveId" clId="{4C66ED6C-54B5-43A5-B78E-A9226A74A067}" dt="2023-08-16T20:24:13.194" v="246" actId="26606"/>
          <ac:spMkLst>
            <pc:docMk/>
            <pc:sldMk cId="919972627" sldId="268"/>
            <ac:spMk id="116" creationId="{7BB34D5F-2B87-438E-8236-69C6068D47A4}"/>
          </ac:spMkLst>
        </pc:spChg>
        <pc:spChg chg="add del">
          <ac:chgData name="Ashna Alex" userId="c49b78af8f3ab098" providerId="LiveId" clId="{4C66ED6C-54B5-43A5-B78E-A9226A74A067}" dt="2023-08-16T20:23:53.458" v="242" actId="26606"/>
          <ac:spMkLst>
            <pc:docMk/>
            <pc:sldMk cId="919972627" sldId="268"/>
            <ac:spMk id="125" creationId="{C393B4A7-6ABF-423D-A762-3CDB4897A833}"/>
          </ac:spMkLst>
        </pc:spChg>
        <pc:spChg chg="add del">
          <ac:chgData name="Ashna Alex" userId="c49b78af8f3ab098" providerId="LiveId" clId="{4C66ED6C-54B5-43A5-B78E-A9226A74A067}" dt="2023-08-16T20:23:53.458" v="242" actId="26606"/>
          <ac:spMkLst>
            <pc:docMk/>
            <pc:sldMk cId="919972627" sldId="268"/>
            <ac:spMk id="131" creationId="{01AD250C-F2EA-449F-9B14-DF5BB674C500}"/>
          </ac:spMkLst>
        </pc:spChg>
        <pc:spChg chg="add del">
          <ac:chgData name="Ashna Alex" userId="c49b78af8f3ab098" providerId="LiveId" clId="{4C66ED6C-54B5-43A5-B78E-A9226A74A067}" dt="2023-08-16T20:23:53.458" v="242" actId="26606"/>
          <ac:spMkLst>
            <pc:docMk/>
            <pc:sldMk cId="919972627" sldId="268"/>
            <ac:spMk id="133" creationId="{47AEA421-5F29-4BA7-9360-2501B5987921}"/>
          </ac:spMkLst>
        </pc:spChg>
        <pc:spChg chg="add del">
          <ac:chgData name="Ashna Alex" userId="c49b78af8f3ab098" providerId="LiveId" clId="{4C66ED6C-54B5-43A5-B78E-A9226A74A067}" dt="2023-08-16T20:23:53.458" v="242" actId="26606"/>
          <ac:spMkLst>
            <pc:docMk/>
            <pc:sldMk cId="919972627" sldId="268"/>
            <ac:spMk id="135" creationId="{9348F0CB-4904-4DEF-BDD4-ADEC2DCCCBD7}"/>
          </ac:spMkLst>
        </pc:spChg>
        <pc:spChg chg="add del">
          <ac:chgData name="Ashna Alex" userId="c49b78af8f3ab098" providerId="LiveId" clId="{4C66ED6C-54B5-43A5-B78E-A9226A74A067}" dt="2023-08-16T20:23:53.458" v="242" actId="26606"/>
          <ac:spMkLst>
            <pc:docMk/>
            <pc:sldMk cId="919972627" sldId="268"/>
            <ac:spMk id="137" creationId="{1583E1B8-79B3-49BB-8704-58E4AB1AF213}"/>
          </ac:spMkLst>
        </pc:spChg>
        <pc:spChg chg="add del">
          <ac:chgData name="Ashna Alex" userId="c49b78af8f3ab098" providerId="LiveId" clId="{4C66ED6C-54B5-43A5-B78E-A9226A74A067}" dt="2023-08-16T20:23:53.458" v="242" actId="26606"/>
          <ac:spMkLst>
            <pc:docMk/>
            <pc:sldMk cId="919972627" sldId="268"/>
            <ac:spMk id="139" creationId="{7BB34D5F-2B87-438E-8236-69C6068D47A4}"/>
          </ac:spMkLst>
        </pc:spChg>
        <pc:spChg chg="add del">
          <ac:chgData name="Ashna Alex" userId="c49b78af8f3ab098" providerId="LiveId" clId="{4C66ED6C-54B5-43A5-B78E-A9226A74A067}" dt="2023-08-16T20:24:10.020" v="244" actId="26606"/>
          <ac:spMkLst>
            <pc:docMk/>
            <pc:sldMk cId="919972627" sldId="268"/>
            <ac:spMk id="143" creationId="{C393B4A7-6ABF-423D-A762-3CDB4897A833}"/>
          </ac:spMkLst>
        </pc:spChg>
        <pc:spChg chg="add del">
          <ac:chgData name="Ashna Alex" userId="c49b78af8f3ab098" providerId="LiveId" clId="{4C66ED6C-54B5-43A5-B78E-A9226A74A067}" dt="2023-08-16T20:24:10.020" v="244" actId="26606"/>
          <ac:spMkLst>
            <pc:docMk/>
            <pc:sldMk cId="919972627" sldId="268"/>
            <ac:spMk id="146" creationId="{01AD250C-F2EA-449F-9B14-DF5BB674C500}"/>
          </ac:spMkLst>
        </pc:spChg>
        <pc:spChg chg="add del">
          <ac:chgData name="Ashna Alex" userId="c49b78af8f3ab098" providerId="LiveId" clId="{4C66ED6C-54B5-43A5-B78E-A9226A74A067}" dt="2023-08-16T20:24:10.020" v="244" actId="26606"/>
          <ac:spMkLst>
            <pc:docMk/>
            <pc:sldMk cId="919972627" sldId="268"/>
            <ac:spMk id="147" creationId="{4E78424C-6FD0-41F8-9CAA-5DC19C42359F}"/>
          </ac:spMkLst>
        </pc:spChg>
        <pc:spChg chg="add del">
          <ac:chgData name="Ashna Alex" userId="c49b78af8f3ab098" providerId="LiveId" clId="{4C66ED6C-54B5-43A5-B78E-A9226A74A067}" dt="2023-08-16T20:24:10.020" v="244" actId="26606"/>
          <ac:spMkLst>
            <pc:docMk/>
            <pc:sldMk cId="919972627" sldId="268"/>
            <ac:spMk id="148" creationId="{DD136760-57DC-4301-8BEA-B71AD2D13905}"/>
          </ac:spMkLst>
        </pc:spChg>
        <pc:spChg chg="add del">
          <ac:chgData name="Ashna Alex" userId="c49b78af8f3ab098" providerId="LiveId" clId="{4C66ED6C-54B5-43A5-B78E-A9226A74A067}" dt="2023-08-16T20:24:10.020" v="244" actId="26606"/>
          <ac:spMkLst>
            <pc:docMk/>
            <pc:sldMk cId="919972627" sldId="268"/>
            <ac:spMk id="149" creationId="{BDC58DEA-1307-4F44-AD47-E613D8B76A89}"/>
          </ac:spMkLst>
        </pc:spChg>
        <pc:spChg chg="add del">
          <ac:chgData name="Ashna Alex" userId="c49b78af8f3ab098" providerId="LiveId" clId="{4C66ED6C-54B5-43A5-B78E-A9226A74A067}" dt="2023-08-16T20:24:10.020" v="244" actId="26606"/>
          <ac:spMkLst>
            <pc:docMk/>
            <pc:sldMk cId="919972627" sldId="268"/>
            <ac:spMk id="150" creationId="{C99B912D-1E4B-42AF-A2BE-CFEFEC916EE7}"/>
          </ac:spMkLst>
        </pc:spChg>
        <pc:spChg chg="add del">
          <ac:chgData name="Ashna Alex" userId="c49b78af8f3ab098" providerId="LiveId" clId="{4C66ED6C-54B5-43A5-B78E-A9226A74A067}" dt="2023-08-16T20:24:13.194" v="246" actId="26606"/>
          <ac:spMkLst>
            <pc:docMk/>
            <pc:sldMk cId="919972627" sldId="268"/>
            <ac:spMk id="154" creationId="{C393B4A7-6ABF-423D-A762-3CDB4897A833}"/>
          </ac:spMkLst>
        </pc:spChg>
        <pc:spChg chg="add del">
          <ac:chgData name="Ashna Alex" userId="c49b78af8f3ab098" providerId="LiveId" clId="{4C66ED6C-54B5-43A5-B78E-A9226A74A067}" dt="2023-08-16T20:24:13.194" v="246" actId="26606"/>
          <ac:spMkLst>
            <pc:docMk/>
            <pc:sldMk cId="919972627" sldId="268"/>
            <ac:spMk id="157" creationId="{01AD250C-F2EA-449F-9B14-DF5BB674C500}"/>
          </ac:spMkLst>
        </pc:spChg>
        <pc:spChg chg="add del">
          <ac:chgData name="Ashna Alex" userId="c49b78af8f3ab098" providerId="LiveId" clId="{4C66ED6C-54B5-43A5-B78E-A9226A74A067}" dt="2023-08-16T20:24:13.194" v="246" actId="26606"/>
          <ac:spMkLst>
            <pc:docMk/>
            <pc:sldMk cId="919972627" sldId="268"/>
            <ac:spMk id="158" creationId="{47AEA421-5F29-4BA7-9360-2501B5987921}"/>
          </ac:spMkLst>
        </pc:spChg>
        <pc:spChg chg="add del">
          <ac:chgData name="Ashna Alex" userId="c49b78af8f3ab098" providerId="LiveId" clId="{4C66ED6C-54B5-43A5-B78E-A9226A74A067}" dt="2023-08-16T20:24:13.194" v="246" actId="26606"/>
          <ac:spMkLst>
            <pc:docMk/>
            <pc:sldMk cId="919972627" sldId="268"/>
            <ac:spMk id="159" creationId="{9348F0CB-4904-4DEF-BDD4-ADEC2DCCCBD7}"/>
          </ac:spMkLst>
        </pc:spChg>
        <pc:spChg chg="add del">
          <ac:chgData name="Ashna Alex" userId="c49b78af8f3ab098" providerId="LiveId" clId="{4C66ED6C-54B5-43A5-B78E-A9226A74A067}" dt="2023-08-16T20:24:13.194" v="246" actId="26606"/>
          <ac:spMkLst>
            <pc:docMk/>
            <pc:sldMk cId="919972627" sldId="268"/>
            <ac:spMk id="160" creationId="{1583E1B8-79B3-49BB-8704-58E4AB1AF213}"/>
          </ac:spMkLst>
        </pc:spChg>
        <pc:spChg chg="add del">
          <ac:chgData name="Ashna Alex" userId="c49b78af8f3ab098" providerId="LiveId" clId="{4C66ED6C-54B5-43A5-B78E-A9226A74A067}" dt="2023-08-16T20:24:13.194" v="246" actId="26606"/>
          <ac:spMkLst>
            <pc:docMk/>
            <pc:sldMk cId="919972627" sldId="268"/>
            <ac:spMk id="161" creationId="{7BB34D5F-2B87-438E-8236-69C6068D47A4}"/>
          </ac:spMkLst>
        </pc:spChg>
        <pc:graphicFrameChg chg="mod modGraphic">
          <ac:chgData name="Ashna Alex" userId="c49b78af8f3ab098" providerId="LiveId" clId="{4C66ED6C-54B5-43A5-B78E-A9226A74A067}" dt="2023-08-16T20:24:13.194" v="246" actId="26606"/>
          <ac:graphicFrameMkLst>
            <pc:docMk/>
            <pc:sldMk cId="919972627" sldId="268"/>
            <ac:graphicFrameMk id="31" creationId="{46A01E0A-E8DD-61E0-332B-4E3F9BA718DF}"/>
          </ac:graphicFrameMkLst>
        </pc:graphicFrameChg>
        <pc:picChg chg="add del">
          <ac:chgData name="Ashna Alex" userId="c49b78af8f3ab098" providerId="LiveId" clId="{4C66ED6C-54B5-43A5-B78E-A9226A74A067}" dt="2023-08-16T20:24:13.194" v="246" actId="26606"/>
          <ac:picMkLst>
            <pc:docMk/>
            <pc:sldMk cId="919972627" sldId="268"/>
            <ac:picMk id="100"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01"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04"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06" creationId="{D1692A93-3514-4486-8B67-CCA4E0259BCB}"/>
          </ac:picMkLst>
        </pc:picChg>
        <pc:picChg chg="add del">
          <ac:chgData name="Ashna Alex" userId="c49b78af8f3ab098" providerId="LiveId" clId="{4C66ED6C-54B5-43A5-B78E-A9226A74A067}" dt="2023-08-16T20:23:53.458" v="242" actId="26606"/>
          <ac:picMkLst>
            <pc:docMk/>
            <pc:sldMk cId="919972627" sldId="268"/>
            <ac:picMk id="121" creationId="{F1B8F9CB-890B-4CB8-B503-188A763E2FC1}"/>
          </ac:picMkLst>
        </pc:picChg>
        <pc:picChg chg="add del">
          <ac:chgData name="Ashna Alex" userId="c49b78af8f3ab098" providerId="LiveId" clId="{4C66ED6C-54B5-43A5-B78E-A9226A74A067}" dt="2023-08-16T20:23:53.458" v="242" actId="26606"/>
          <ac:picMkLst>
            <pc:docMk/>
            <pc:sldMk cId="919972627" sldId="268"/>
            <ac:picMk id="123" creationId="{AA632AB4-3837-4FD0-8B62-0A18B573F46D}"/>
          </ac:picMkLst>
        </pc:picChg>
        <pc:picChg chg="add del">
          <ac:chgData name="Ashna Alex" userId="c49b78af8f3ab098" providerId="LiveId" clId="{4C66ED6C-54B5-43A5-B78E-A9226A74A067}" dt="2023-08-16T20:23:53.458" v="242" actId="26606"/>
          <ac:picMkLst>
            <pc:docMk/>
            <pc:sldMk cId="919972627" sldId="268"/>
            <ac:picMk id="127" creationId="{9CD2319A-6FA9-4EFB-9EDF-7304467425E8}"/>
          </ac:picMkLst>
        </pc:picChg>
        <pc:picChg chg="add del">
          <ac:chgData name="Ashna Alex" userId="c49b78af8f3ab098" providerId="LiveId" clId="{4C66ED6C-54B5-43A5-B78E-A9226A74A067}" dt="2023-08-16T20:23:53.458" v="242" actId="26606"/>
          <ac:picMkLst>
            <pc:docMk/>
            <pc:sldMk cId="919972627" sldId="268"/>
            <ac:picMk id="129" creationId="{D1692A93-3514-4486-8B67-CCA4E0259BCB}"/>
          </ac:picMkLst>
        </pc:picChg>
        <pc:picChg chg="add del">
          <ac:chgData name="Ashna Alex" userId="c49b78af8f3ab098" providerId="LiveId" clId="{4C66ED6C-54B5-43A5-B78E-A9226A74A067}" dt="2023-08-16T20:24:10.020" v="244" actId="26606"/>
          <ac:picMkLst>
            <pc:docMk/>
            <pc:sldMk cId="919972627" sldId="268"/>
            <ac:picMk id="141" creationId="{F1B8F9CB-890B-4CB8-B503-188A763E2FC1}"/>
          </ac:picMkLst>
        </pc:picChg>
        <pc:picChg chg="add del">
          <ac:chgData name="Ashna Alex" userId="c49b78af8f3ab098" providerId="LiveId" clId="{4C66ED6C-54B5-43A5-B78E-A9226A74A067}" dt="2023-08-16T20:24:10.020" v="244" actId="26606"/>
          <ac:picMkLst>
            <pc:docMk/>
            <pc:sldMk cId="919972627" sldId="268"/>
            <ac:picMk id="142" creationId="{AA632AB4-3837-4FD0-8B62-0A18B573F46D}"/>
          </ac:picMkLst>
        </pc:picChg>
        <pc:picChg chg="add del">
          <ac:chgData name="Ashna Alex" userId="c49b78af8f3ab098" providerId="LiveId" clId="{4C66ED6C-54B5-43A5-B78E-A9226A74A067}" dt="2023-08-16T20:24:10.020" v="244" actId="26606"/>
          <ac:picMkLst>
            <pc:docMk/>
            <pc:sldMk cId="919972627" sldId="268"/>
            <ac:picMk id="144" creationId="{9CD2319A-6FA9-4EFB-9EDF-7304467425E8}"/>
          </ac:picMkLst>
        </pc:picChg>
        <pc:picChg chg="add del">
          <ac:chgData name="Ashna Alex" userId="c49b78af8f3ab098" providerId="LiveId" clId="{4C66ED6C-54B5-43A5-B78E-A9226A74A067}" dt="2023-08-16T20:24:10.020" v="244" actId="26606"/>
          <ac:picMkLst>
            <pc:docMk/>
            <pc:sldMk cId="919972627" sldId="268"/>
            <ac:picMk id="145" creationId="{D1692A93-3514-4486-8B67-CCA4E0259BCB}"/>
          </ac:picMkLst>
        </pc:picChg>
        <pc:picChg chg="add del">
          <ac:chgData name="Ashna Alex" userId="c49b78af8f3ab098" providerId="LiveId" clId="{4C66ED6C-54B5-43A5-B78E-A9226A74A067}" dt="2023-08-16T20:24:13.194" v="246" actId="26606"/>
          <ac:picMkLst>
            <pc:docMk/>
            <pc:sldMk cId="919972627" sldId="268"/>
            <ac:picMk id="152"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53"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55"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56" creationId="{D1692A93-3514-4486-8B67-CCA4E0259BCB}"/>
          </ac:picMkLst>
        </pc:picChg>
      </pc:sldChg>
      <pc:sldChg chg="modSp mod">
        <pc:chgData name="Ashna Alex" userId="c49b78af8f3ab098" providerId="LiveId" clId="{4C66ED6C-54B5-43A5-B78E-A9226A74A067}" dt="2023-08-16T20:13:31.538" v="148" actId="14100"/>
        <pc:sldMkLst>
          <pc:docMk/>
          <pc:sldMk cId="657223949" sldId="273"/>
        </pc:sldMkLst>
        <pc:spChg chg="mod">
          <ac:chgData name="Ashna Alex" userId="c49b78af8f3ab098" providerId="LiveId" clId="{4C66ED6C-54B5-43A5-B78E-A9226A74A067}" dt="2023-08-16T20:13:31.538" v="148" actId="14100"/>
          <ac:spMkLst>
            <pc:docMk/>
            <pc:sldMk cId="657223949" sldId="273"/>
            <ac:spMk id="4" creationId="{082421F7-70D7-9105-BAD4-5EE5CE64F506}"/>
          </ac:spMkLst>
        </pc:spChg>
      </pc:sldChg>
      <pc:sldChg chg="addSp delSp modSp mod">
        <pc:chgData name="Ashna Alex" userId="c49b78af8f3ab098" providerId="LiveId" clId="{4C66ED6C-54B5-43A5-B78E-A9226A74A067}" dt="2023-08-16T20:22:31.001" v="240" actId="1076"/>
        <pc:sldMkLst>
          <pc:docMk/>
          <pc:sldMk cId="266515844" sldId="279"/>
        </pc:sldMkLst>
        <pc:spChg chg="mod">
          <ac:chgData name="Ashna Alex" userId="c49b78af8f3ab098" providerId="LiveId" clId="{4C66ED6C-54B5-43A5-B78E-A9226A74A067}" dt="2023-08-16T20:22:31.001" v="240" actId="1076"/>
          <ac:spMkLst>
            <pc:docMk/>
            <pc:sldMk cId="266515844" sldId="279"/>
            <ac:spMk id="3" creationId="{69ACEDAA-2F1F-231D-9FD1-131CD9250B31}"/>
          </ac:spMkLst>
        </pc:spChg>
        <pc:spChg chg="mod">
          <ac:chgData name="Ashna Alex" userId="c49b78af8f3ab098" providerId="LiveId" clId="{4C66ED6C-54B5-43A5-B78E-A9226A74A067}" dt="2023-08-16T20:22:01.091" v="235" actId="26606"/>
          <ac:spMkLst>
            <pc:docMk/>
            <pc:sldMk cId="266515844" sldId="279"/>
            <ac:spMk id="6" creationId="{4D76BDFE-7258-1963-D016-4057857F0A64}"/>
          </ac:spMkLst>
        </pc:spChg>
        <pc:spChg chg="del">
          <ac:chgData name="Ashna Alex" userId="c49b78af8f3ab098" providerId="LiveId" clId="{4C66ED6C-54B5-43A5-B78E-A9226A74A067}" dt="2023-08-16T20:22:01.091" v="235" actId="26606"/>
          <ac:spMkLst>
            <pc:docMk/>
            <pc:sldMk cId="266515844" sldId="279"/>
            <ac:spMk id="93" creationId="{4FA533C5-33E3-4611-AF9F-72811D8B26A6}"/>
          </ac:spMkLst>
        </pc:spChg>
        <pc:spChg chg="del">
          <ac:chgData name="Ashna Alex" userId="c49b78af8f3ab098" providerId="LiveId" clId="{4C66ED6C-54B5-43A5-B78E-A9226A74A067}" dt="2023-08-16T20:22:01.091" v="235" actId="26606"/>
          <ac:spMkLst>
            <pc:docMk/>
            <pc:sldMk cId="266515844" sldId="279"/>
            <ac:spMk id="99" creationId="{87F0FDC4-AD8C-47D9-9131-623C98ADB0AE}"/>
          </ac:spMkLst>
        </pc:spChg>
        <pc:spChg chg="del">
          <ac:chgData name="Ashna Alex" userId="c49b78af8f3ab098" providerId="LiveId" clId="{4C66ED6C-54B5-43A5-B78E-A9226A74A067}" dt="2023-08-16T20:22:01.091" v="235" actId="26606"/>
          <ac:spMkLst>
            <pc:docMk/>
            <pc:sldMk cId="266515844" sldId="279"/>
            <ac:spMk id="101" creationId="{74CD14DB-BB81-479F-A1FC-1C75640E9F84}"/>
          </ac:spMkLst>
        </pc:spChg>
        <pc:spChg chg="del">
          <ac:chgData name="Ashna Alex" userId="c49b78af8f3ab098" providerId="LiveId" clId="{4C66ED6C-54B5-43A5-B78E-A9226A74A067}" dt="2023-08-16T20:22:01.091" v="235" actId="26606"/>
          <ac:spMkLst>
            <pc:docMk/>
            <pc:sldMk cId="266515844" sldId="279"/>
            <ac:spMk id="103" creationId="{C943A91B-7CA7-4592-A975-73B1BF8C4C74}"/>
          </ac:spMkLst>
        </pc:spChg>
        <pc:spChg chg="del">
          <ac:chgData name="Ashna Alex" userId="c49b78af8f3ab098" providerId="LiveId" clId="{4C66ED6C-54B5-43A5-B78E-A9226A74A067}" dt="2023-08-16T20:22:01.091" v="235" actId="26606"/>
          <ac:spMkLst>
            <pc:docMk/>
            <pc:sldMk cId="266515844" sldId="279"/>
            <ac:spMk id="105" creationId="{EC471314-E46A-414B-8D91-74880E84F187}"/>
          </ac:spMkLst>
        </pc:spChg>
        <pc:spChg chg="del">
          <ac:chgData name="Ashna Alex" userId="c49b78af8f3ab098" providerId="LiveId" clId="{4C66ED6C-54B5-43A5-B78E-A9226A74A067}" dt="2023-08-16T20:22:01.091" v="235" actId="26606"/>
          <ac:spMkLst>
            <pc:docMk/>
            <pc:sldMk cId="266515844" sldId="279"/>
            <ac:spMk id="107" creationId="{6A681326-1C9D-44A3-A627-3871BDAE4127}"/>
          </ac:spMkLst>
        </pc:spChg>
        <pc:spChg chg="add">
          <ac:chgData name="Ashna Alex" userId="c49b78af8f3ab098" providerId="LiveId" clId="{4C66ED6C-54B5-43A5-B78E-A9226A74A067}" dt="2023-08-16T20:22:01.091" v="235" actId="26606"/>
          <ac:spMkLst>
            <pc:docMk/>
            <pc:sldMk cId="266515844" sldId="279"/>
            <ac:spMk id="118" creationId="{4AC0CD9D-7610-4620-93B4-798CCD9AB581}"/>
          </ac:spMkLst>
        </pc:spChg>
        <pc:spChg chg="add">
          <ac:chgData name="Ashna Alex" userId="c49b78af8f3ab098" providerId="LiveId" clId="{4C66ED6C-54B5-43A5-B78E-A9226A74A067}" dt="2023-08-16T20:22:01.091" v="235" actId="26606"/>
          <ac:spMkLst>
            <pc:docMk/>
            <pc:sldMk cId="266515844" sldId="279"/>
            <ac:spMk id="124" creationId="{DE4D62F9-188E-4530-84C2-24BDEE4BEB82}"/>
          </ac:spMkLst>
        </pc:spChg>
        <pc:spChg chg="add">
          <ac:chgData name="Ashna Alex" userId="c49b78af8f3ab098" providerId="LiveId" clId="{4C66ED6C-54B5-43A5-B78E-A9226A74A067}" dt="2023-08-16T20:22:01.091" v="235" actId="26606"/>
          <ac:spMkLst>
            <pc:docMk/>
            <pc:sldMk cId="266515844" sldId="279"/>
            <ac:spMk id="126" creationId="{14A2F755-5219-4C4E-9378-2C80BB08DF8E}"/>
          </ac:spMkLst>
        </pc:spChg>
        <pc:spChg chg="add">
          <ac:chgData name="Ashna Alex" userId="c49b78af8f3ab098" providerId="LiveId" clId="{4C66ED6C-54B5-43A5-B78E-A9226A74A067}" dt="2023-08-16T20:22:01.091" v="235" actId="26606"/>
          <ac:spMkLst>
            <pc:docMk/>
            <pc:sldMk cId="266515844" sldId="279"/>
            <ac:spMk id="128" creationId="{BA042B41-CFBF-4E11-965F-B1906826A847}"/>
          </ac:spMkLst>
        </pc:spChg>
        <pc:spChg chg="add">
          <ac:chgData name="Ashna Alex" userId="c49b78af8f3ab098" providerId="LiveId" clId="{4C66ED6C-54B5-43A5-B78E-A9226A74A067}" dt="2023-08-16T20:22:01.091" v="235" actId="26606"/>
          <ac:spMkLst>
            <pc:docMk/>
            <pc:sldMk cId="266515844" sldId="279"/>
            <ac:spMk id="130" creationId="{ED9FFD70-7E69-43F7-BAFF-08A75B3AE097}"/>
          </ac:spMkLst>
        </pc:spChg>
        <pc:spChg chg="add">
          <ac:chgData name="Ashna Alex" userId="c49b78af8f3ab098" providerId="LiveId" clId="{4C66ED6C-54B5-43A5-B78E-A9226A74A067}" dt="2023-08-16T20:22:01.091" v="235" actId="26606"/>
          <ac:spMkLst>
            <pc:docMk/>
            <pc:sldMk cId="266515844" sldId="279"/>
            <ac:spMk id="132" creationId="{9A87AD7E-457F-4836-8DDE-FFE0F009388A}"/>
          </ac:spMkLst>
        </pc:spChg>
        <pc:picChg chg="del">
          <ac:chgData name="Ashna Alex" userId="c49b78af8f3ab098" providerId="LiveId" clId="{4C66ED6C-54B5-43A5-B78E-A9226A74A067}" dt="2023-08-16T20:22:01.091" v="235" actId="26606"/>
          <ac:picMkLst>
            <pc:docMk/>
            <pc:sldMk cId="266515844" sldId="279"/>
            <ac:picMk id="89" creationId="{91B28F63-CF00-448F-B141-FE33C33B1891}"/>
          </ac:picMkLst>
        </pc:picChg>
        <pc:picChg chg="del">
          <ac:chgData name="Ashna Alex" userId="c49b78af8f3ab098" providerId="LiveId" clId="{4C66ED6C-54B5-43A5-B78E-A9226A74A067}" dt="2023-08-16T20:22:01.091" v="235" actId="26606"/>
          <ac:picMkLst>
            <pc:docMk/>
            <pc:sldMk cId="266515844" sldId="279"/>
            <ac:picMk id="91" creationId="{2AE609E2-8522-44E4-9077-980E5BCF3E14}"/>
          </ac:picMkLst>
        </pc:picChg>
        <pc:picChg chg="del">
          <ac:chgData name="Ashna Alex" userId="c49b78af8f3ab098" providerId="LiveId" clId="{4C66ED6C-54B5-43A5-B78E-A9226A74A067}" dt="2023-08-16T20:22:01.091" v="235" actId="26606"/>
          <ac:picMkLst>
            <pc:docMk/>
            <pc:sldMk cId="266515844" sldId="279"/>
            <ac:picMk id="95" creationId="{8949AD42-25FD-4C3D-9EEE-B7FEC5809988}"/>
          </ac:picMkLst>
        </pc:picChg>
        <pc:picChg chg="del">
          <ac:chgData name="Ashna Alex" userId="c49b78af8f3ab098" providerId="LiveId" clId="{4C66ED6C-54B5-43A5-B78E-A9226A74A067}" dt="2023-08-16T20:22:01.091" v="235" actId="26606"/>
          <ac:picMkLst>
            <pc:docMk/>
            <pc:sldMk cId="266515844" sldId="279"/>
            <ac:picMk id="97" creationId="{6AC7D913-60B7-4603-881B-831DA5D3A940}"/>
          </ac:picMkLst>
        </pc:picChg>
        <pc:picChg chg="add">
          <ac:chgData name="Ashna Alex" userId="c49b78af8f3ab098" providerId="LiveId" clId="{4C66ED6C-54B5-43A5-B78E-A9226A74A067}" dt="2023-08-16T20:22:01.091" v="235" actId="26606"/>
          <ac:picMkLst>
            <pc:docMk/>
            <pc:sldMk cId="266515844" sldId="279"/>
            <ac:picMk id="111" creationId="{666812AA-B214-3B23-B53D-E096D54216D7}"/>
          </ac:picMkLst>
        </pc:picChg>
        <pc:picChg chg="add">
          <ac:chgData name="Ashna Alex" userId="c49b78af8f3ab098" providerId="LiveId" clId="{4C66ED6C-54B5-43A5-B78E-A9226A74A067}" dt="2023-08-16T20:22:01.091" v="235" actId="26606"/>
          <ac:picMkLst>
            <pc:docMk/>
            <pc:sldMk cId="266515844" sldId="279"/>
            <ac:picMk id="114" creationId="{41B68C77-138E-4BF7-A276-BD0C78A4219F}"/>
          </ac:picMkLst>
        </pc:picChg>
        <pc:picChg chg="add">
          <ac:chgData name="Ashna Alex" userId="c49b78af8f3ab098" providerId="LiveId" clId="{4C66ED6C-54B5-43A5-B78E-A9226A74A067}" dt="2023-08-16T20:22:01.091" v="235" actId="26606"/>
          <ac:picMkLst>
            <pc:docMk/>
            <pc:sldMk cId="266515844" sldId="279"/>
            <ac:picMk id="116" creationId="{7C268552-D473-46ED-B1B8-422042C4DEF1}"/>
          </ac:picMkLst>
        </pc:picChg>
        <pc:picChg chg="add">
          <ac:chgData name="Ashna Alex" userId="c49b78af8f3ab098" providerId="LiveId" clId="{4C66ED6C-54B5-43A5-B78E-A9226A74A067}" dt="2023-08-16T20:22:01.091" v="235" actId="26606"/>
          <ac:picMkLst>
            <pc:docMk/>
            <pc:sldMk cId="266515844" sldId="279"/>
            <ac:picMk id="120" creationId="{B9238B3E-24AA-439A-B527-6C5DF6D72145}"/>
          </ac:picMkLst>
        </pc:picChg>
        <pc:picChg chg="add">
          <ac:chgData name="Ashna Alex" userId="c49b78af8f3ab098" providerId="LiveId" clId="{4C66ED6C-54B5-43A5-B78E-A9226A74A067}" dt="2023-08-16T20:22:01.091" v="235" actId="26606"/>
          <ac:picMkLst>
            <pc:docMk/>
            <pc:sldMk cId="266515844" sldId="279"/>
            <ac:picMk id="122" creationId="{69F01145-BEA3-4CBF-AA21-10077B948CA8}"/>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A9616A-3EF6-4953-BADE-54BB31F77FD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611FB09E-B3B9-4610-A635-05D762A47D2A}">
      <dgm:prSet/>
      <dgm:spPr/>
      <dgm:t>
        <a:bodyPr/>
        <a:lstStyle/>
        <a:p>
          <a:pPr>
            <a:lnSpc>
              <a:spcPct val="100000"/>
            </a:lnSpc>
          </a:pPr>
          <a:r>
            <a:rPr lang="en-US"/>
            <a:t>This project is based on the valuable data of US airlines which includes various flights operators, flown flights, various airports, regarding the number of delays and cancellations. </a:t>
          </a:r>
        </a:p>
      </dgm:t>
    </dgm:pt>
    <dgm:pt modelId="{F9319F24-B26C-4140-8EA4-5130F954E280}" type="parTrans" cxnId="{2A990772-BA1D-4243-941F-784F743A03B1}">
      <dgm:prSet/>
      <dgm:spPr/>
      <dgm:t>
        <a:bodyPr/>
        <a:lstStyle/>
        <a:p>
          <a:endParaRPr lang="en-US"/>
        </a:p>
      </dgm:t>
    </dgm:pt>
    <dgm:pt modelId="{C1744C5C-1C23-42F8-BC19-176990C9C291}" type="sibTrans" cxnId="{2A990772-BA1D-4243-941F-784F743A03B1}">
      <dgm:prSet phldrT="01" phldr="0"/>
      <dgm:spPr/>
      <dgm:t>
        <a:bodyPr/>
        <a:lstStyle/>
        <a:p>
          <a:r>
            <a:rPr lang="en-US"/>
            <a:t>01</a:t>
          </a:r>
        </a:p>
      </dgm:t>
    </dgm:pt>
    <dgm:pt modelId="{F85539BC-B1CC-49A4-88C6-F1A9D52F0413}">
      <dgm:prSet/>
      <dgm:spPr/>
      <dgm:t>
        <a:bodyPr/>
        <a:lstStyle/>
        <a:p>
          <a:pPr>
            <a:lnSpc>
              <a:spcPct val="100000"/>
            </a:lnSpc>
          </a:pPr>
          <a:r>
            <a:rPr lang="en-US"/>
            <a:t>The data serves as a crucial resource for analyzing the performance of airlines and identifying areas for optimization.</a:t>
          </a:r>
        </a:p>
      </dgm:t>
    </dgm:pt>
    <dgm:pt modelId="{D220D61A-19A4-41D6-AB4A-D7644340972D}" type="parTrans" cxnId="{9BC7395F-0B07-42E9-88C5-AE2F51AC6023}">
      <dgm:prSet/>
      <dgm:spPr/>
      <dgm:t>
        <a:bodyPr/>
        <a:lstStyle/>
        <a:p>
          <a:endParaRPr lang="en-US"/>
        </a:p>
      </dgm:t>
    </dgm:pt>
    <dgm:pt modelId="{C86B806F-DE17-4826-B0F3-130597534AA1}" type="sibTrans" cxnId="{9BC7395F-0B07-42E9-88C5-AE2F51AC6023}">
      <dgm:prSet phldrT="02" phldr="0"/>
      <dgm:spPr/>
      <dgm:t>
        <a:bodyPr/>
        <a:lstStyle/>
        <a:p>
          <a:r>
            <a:rPr lang="en-US"/>
            <a:t>02</a:t>
          </a:r>
        </a:p>
      </dgm:t>
    </dgm:pt>
    <dgm:pt modelId="{052156C1-BCAC-41EE-B4EE-89EE02B6480E}">
      <dgm:prSet/>
      <dgm:spPr/>
      <dgm:t>
        <a:bodyPr/>
        <a:lstStyle/>
        <a:p>
          <a:pPr>
            <a:lnSpc>
              <a:spcPct val="100000"/>
            </a:lnSpc>
          </a:pPr>
          <a:r>
            <a:rPr lang="en-US"/>
            <a:t>This database helps to identify the issues associated with existing flight schedule system.</a:t>
          </a:r>
        </a:p>
      </dgm:t>
    </dgm:pt>
    <dgm:pt modelId="{ADC6D414-16C1-499F-B7F9-5BAD6DA5DE75}" type="parTrans" cxnId="{455F7229-7C9C-4E4C-B786-7A31EA366047}">
      <dgm:prSet/>
      <dgm:spPr/>
      <dgm:t>
        <a:bodyPr/>
        <a:lstStyle/>
        <a:p>
          <a:endParaRPr lang="en-US"/>
        </a:p>
      </dgm:t>
    </dgm:pt>
    <dgm:pt modelId="{CF0F8A67-71CE-4C0D-896C-3F2C7A3B3376}" type="sibTrans" cxnId="{455F7229-7C9C-4E4C-B786-7A31EA366047}">
      <dgm:prSet phldrT="03" phldr="0"/>
      <dgm:spPr/>
      <dgm:t>
        <a:bodyPr/>
        <a:lstStyle/>
        <a:p>
          <a:r>
            <a:rPr lang="en-US"/>
            <a:t>03</a:t>
          </a:r>
        </a:p>
      </dgm:t>
    </dgm:pt>
    <dgm:pt modelId="{1549E16C-A0FB-439D-B85F-D23456C6B857}">
      <dgm:prSet/>
      <dgm:spPr/>
      <dgm:t>
        <a:bodyPr/>
        <a:lstStyle/>
        <a:p>
          <a:pPr>
            <a:lnSpc>
              <a:spcPct val="100000"/>
            </a:lnSpc>
          </a:pPr>
          <a:r>
            <a:rPr lang="en-US" dirty="0"/>
            <a:t>We primarily focused on resolving the root causes of delays, cancellations and diversions that cause immense operational cost, time and resource wastage rather than passenger analysis.</a:t>
          </a:r>
        </a:p>
      </dgm:t>
    </dgm:pt>
    <dgm:pt modelId="{D1183496-C887-4D2C-9001-31973E05791F}" type="parTrans" cxnId="{27EEDF6F-2BC9-4F9F-B17E-56A724A162F8}">
      <dgm:prSet/>
      <dgm:spPr/>
      <dgm:t>
        <a:bodyPr/>
        <a:lstStyle/>
        <a:p>
          <a:endParaRPr lang="en-US"/>
        </a:p>
      </dgm:t>
    </dgm:pt>
    <dgm:pt modelId="{4CFB85ED-5C08-4F5F-916F-2915787F89EC}" type="sibTrans" cxnId="{27EEDF6F-2BC9-4F9F-B17E-56A724A162F8}">
      <dgm:prSet phldrT="04" phldr="0"/>
      <dgm:spPr/>
      <dgm:t>
        <a:bodyPr/>
        <a:lstStyle/>
        <a:p>
          <a:r>
            <a:rPr lang="en-US"/>
            <a:t>04</a:t>
          </a:r>
        </a:p>
      </dgm:t>
    </dgm:pt>
    <dgm:pt modelId="{1058C2D6-A077-4F91-A25F-3E296676DCC9}" type="pres">
      <dgm:prSet presAssocID="{16A9616A-3EF6-4953-BADE-54BB31F77FDD}" presName="Name0" presStyleCnt="0">
        <dgm:presLayoutVars>
          <dgm:animLvl val="lvl"/>
          <dgm:resizeHandles val="exact"/>
        </dgm:presLayoutVars>
      </dgm:prSet>
      <dgm:spPr/>
    </dgm:pt>
    <dgm:pt modelId="{8E6D788F-93BC-4796-B74A-D596DE43D7E7}" type="pres">
      <dgm:prSet presAssocID="{611FB09E-B3B9-4610-A635-05D762A47D2A}" presName="compositeNode" presStyleCnt="0">
        <dgm:presLayoutVars>
          <dgm:bulletEnabled val="1"/>
        </dgm:presLayoutVars>
      </dgm:prSet>
      <dgm:spPr/>
    </dgm:pt>
    <dgm:pt modelId="{61D3FE61-78DB-4368-8148-26543656E542}" type="pres">
      <dgm:prSet presAssocID="{611FB09E-B3B9-4610-A635-05D762A47D2A}" presName="bgRect" presStyleLbl="alignNode1" presStyleIdx="0" presStyleCnt="4"/>
      <dgm:spPr/>
    </dgm:pt>
    <dgm:pt modelId="{A8CCDFAB-5C40-4F71-A3A0-AC34E086C8F0}" type="pres">
      <dgm:prSet presAssocID="{C1744C5C-1C23-42F8-BC19-176990C9C291}" presName="sibTransNodeRect" presStyleLbl="alignNode1" presStyleIdx="0" presStyleCnt="4">
        <dgm:presLayoutVars>
          <dgm:chMax val="0"/>
          <dgm:bulletEnabled val="1"/>
        </dgm:presLayoutVars>
      </dgm:prSet>
      <dgm:spPr/>
    </dgm:pt>
    <dgm:pt modelId="{DC1C42B3-209D-4440-B5D1-10DADFFD3D89}" type="pres">
      <dgm:prSet presAssocID="{611FB09E-B3B9-4610-A635-05D762A47D2A}" presName="nodeRect" presStyleLbl="alignNode1" presStyleIdx="0" presStyleCnt="4">
        <dgm:presLayoutVars>
          <dgm:bulletEnabled val="1"/>
        </dgm:presLayoutVars>
      </dgm:prSet>
      <dgm:spPr/>
    </dgm:pt>
    <dgm:pt modelId="{2FE833E9-5212-452D-A845-116665567AD6}" type="pres">
      <dgm:prSet presAssocID="{C1744C5C-1C23-42F8-BC19-176990C9C291}" presName="sibTrans" presStyleCnt="0"/>
      <dgm:spPr/>
    </dgm:pt>
    <dgm:pt modelId="{2AF1FB11-F627-41BE-8DE0-75A0A46BC8EC}" type="pres">
      <dgm:prSet presAssocID="{F85539BC-B1CC-49A4-88C6-F1A9D52F0413}" presName="compositeNode" presStyleCnt="0">
        <dgm:presLayoutVars>
          <dgm:bulletEnabled val="1"/>
        </dgm:presLayoutVars>
      </dgm:prSet>
      <dgm:spPr/>
    </dgm:pt>
    <dgm:pt modelId="{55BA88B6-3DBC-44EE-8390-9F5A7CBA2CBE}" type="pres">
      <dgm:prSet presAssocID="{F85539BC-B1CC-49A4-88C6-F1A9D52F0413}" presName="bgRect" presStyleLbl="alignNode1" presStyleIdx="1" presStyleCnt="4"/>
      <dgm:spPr/>
    </dgm:pt>
    <dgm:pt modelId="{517D6810-AAB1-4A10-A951-B6A278209F24}" type="pres">
      <dgm:prSet presAssocID="{C86B806F-DE17-4826-B0F3-130597534AA1}" presName="sibTransNodeRect" presStyleLbl="alignNode1" presStyleIdx="1" presStyleCnt="4">
        <dgm:presLayoutVars>
          <dgm:chMax val="0"/>
          <dgm:bulletEnabled val="1"/>
        </dgm:presLayoutVars>
      </dgm:prSet>
      <dgm:spPr/>
    </dgm:pt>
    <dgm:pt modelId="{78D1F0FA-1ABE-4567-B133-D7E7A385E00F}" type="pres">
      <dgm:prSet presAssocID="{F85539BC-B1CC-49A4-88C6-F1A9D52F0413}" presName="nodeRect" presStyleLbl="alignNode1" presStyleIdx="1" presStyleCnt="4">
        <dgm:presLayoutVars>
          <dgm:bulletEnabled val="1"/>
        </dgm:presLayoutVars>
      </dgm:prSet>
      <dgm:spPr/>
    </dgm:pt>
    <dgm:pt modelId="{B6D489A2-8454-4DA5-9D46-0FEAEA9E8A08}" type="pres">
      <dgm:prSet presAssocID="{C86B806F-DE17-4826-B0F3-130597534AA1}" presName="sibTrans" presStyleCnt="0"/>
      <dgm:spPr/>
    </dgm:pt>
    <dgm:pt modelId="{148548FF-332B-4741-9E93-70850E7020B0}" type="pres">
      <dgm:prSet presAssocID="{052156C1-BCAC-41EE-B4EE-89EE02B6480E}" presName="compositeNode" presStyleCnt="0">
        <dgm:presLayoutVars>
          <dgm:bulletEnabled val="1"/>
        </dgm:presLayoutVars>
      </dgm:prSet>
      <dgm:spPr/>
    </dgm:pt>
    <dgm:pt modelId="{970E67E4-7C28-4B8B-8A16-0D7E621B16A1}" type="pres">
      <dgm:prSet presAssocID="{052156C1-BCAC-41EE-B4EE-89EE02B6480E}" presName="bgRect" presStyleLbl="alignNode1" presStyleIdx="2" presStyleCnt="4"/>
      <dgm:spPr/>
    </dgm:pt>
    <dgm:pt modelId="{E4305127-E611-49C7-B8B9-8B0EF6FA80B9}" type="pres">
      <dgm:prSet presAssocID="{CF0F8A67-71CE-4C0D-896C-3F2C7A3B3376}" presName="sibTransNodeRect" presStyleLbl="alignNode1" presStyleIdx="2" presStyleCnt="4">
        <dgm:presLayoutVars>
          <dgm:chMax val="0"/>
          <dgm:bulletEnabled val="1"/>
        </dgm:presLayoutVars>
      </dgm:prSet>
      <dgm:spPr/>
    </dgm:pt>
    <dgm:pt modelId="{77FD0C18-E61C-44CB-A4FD-3355B6D05B2B}" type="pres">
      <dgm:prSet presAssocID="{052156C1-BCAC-41EE-B4EE-89EE02B6480E}" presName="nodeRect" presStyleLbl="alignNode1" presStyleIdx="2" presStyleCnt="4">
        <dgm:presLayoutVars>
          <dgm:bulletEnabled val="1"/>
        </dgm:presLayoutVars>
      </dgm:prSet>
      <dgm:spPr/>
    </dgm:pt>
    <dgm:pt modelId="{0DE5A9D0-10CA-4E62-A40D-F7E1AB0B30E3}" type="pres">
      <dgm:prSet presAssocID="{CF0F8A67-71CE-4C0D-896C-3F2C7A3B3376}" presName="sibTrans" presStyleCnt="0"/>
      <dgm:spPr/>
    </dgm:pt>
    <dgm:pt modelId="{C89EA2DC-CBC5-4665-AE18-CBFF29681258}" type="pres">
      <dgm:prSet presAssocID="{1549E16C-A0FB-439D-B85F-D23456C6B857}" presName="compositeNode" presStyleCnt="0">
        <dgm:presLayoutVars>
          <dgm:bulletEnabled val="1"/>
        </dgm:presLayoutVars>
      </dgm:prSet>
      <dgm:spPr/>
    </dgm:pt>
    <dgm:pt modelId="{3B29A824-6528-48A6-94EE-56AB48CD6273}" type="pres">
      <dgm:prSet presAssocID="{1549E16C-A0FB-439D-B85F-D23456C6B857}" presName="bgRect" presStyleLbl="alignNode1" presStyleIdx="3" presStyleCnt="4"/>
      <dgm:spPr/>
    </dgm:pt>
    <dgm:pt modelId="{2DCD5592-C598-4499-B544-259AC44AECA3}" type="pres">
      <dgm:prSet presAssocID="{4CFB85ED-5C08-4F5F-916F-2915787F89EC}" presName="sibTransNodeRect" presStyleLbl="alignNode1" presStyleIdx="3" presStyleCnt="4">
        <dgm:presLayoutVars>
          <dgm:chMax val="0"/>
          <dgm:bulletEnabled val="1"/>
        </dgm:presLayoutVars>
      </dgm:prSet>
      <dgm:spPr/>
    </dgm:pt>
    <dgm:pt modelId="{9574B96E-7693-4DE2-A78A-DDEEDC21916E}" type="pres">
      <dgm:prSet presAssocID="{1549E16C-A0FB-439D-B85F-D23456C6B857}" presName="nodeRect" presStyleLbl="alignNode1" presStyleIdx="3" presStyleCnt="4">
        <dgm:presLayoutVars>
          <dgm:bulletEnabled val="1"/>
        </dgm:presLayoutVars>
      </dgm:prSet>
      <dgm:spPr/>
    </dgm:pt>
  </dgm:ptLst>
  <dgm:cxnLst>
    <dgm:cxn modelId="{455F7229-7C9C-4E4C-B786-7A31EA366047}" srcId="{16A9616A-3EF6-4953-BADE-54BB31F77FDD}" destId="{052156C1-BCAC-41EE-B4EE-89EE02B6480E}" srcOrd="2" destOrd="0" parTransId="{ADC6D414-16C1-499F-B7F9-5BAD6DA5DE75}" sibTransId="{CF0F8A67-71CE-4C0D-896C-3F2C7A3B3376}"/>
    <dgm:cxn modelId="{DF0A542B-C3F6-4C5E-A924-2451194919C7}" type="presOf" srcId="{4CFB85ED-5C08-4F5F-916F-2915787F89EC}" destId="{2DCD5592-C598-4499-B544-259AC44AECA3}" srcOrd="0" destOrd="0" presId="urn:microsoft.com/office/officeart/2016/7/layout/LinearBlockProcessNumbered"/>
    <dgm:cxn modelId="{9BC7395F-0B07-42E9-88C5-AE2F51AC6023}" srcId="{16A9616A-3EF6-4953-BADE-54BB31F77FDD}" destId="{F85539BC-B1CC-49A4-88C6-F1A9D52F0413}" srcOrd="1" destOrd="0" parTransId="{D220D61A-19A4-41D6-AB4A-D7644340972D}" sibTransId="{C86B806F-DE17-4826-B0F3-130597534AA1}"/>
    <dgm:cxn modelId="{163EC163-AD25-4C3D-8F7B-46C292771D31}" type="presOf" srcId="{1549E16C-A0FB-439D-B85F-D23456C6B857}" destId="{3B29A824-6528-48A6-94EE-56AB48CD6273}" srcOrd="0" destOrd="0" presId="urn:microsoft.com/office/officeart/2016/7/layout/LinearBlockProcessNumbered"/>
    <dgm:cxn modelId="{0C264345-AD74-4FCD-A97A-0FC28138F0C5}" type="presOf" srcId="{052156C1-BCAC-41EE-B4EE-89EE02B6480E}" destId="{970E67E4-7C28-4B8B-8A16-0D7E621B16A1}" srcOrd="0" destOrd="0" presId="urn:microsoft.com/office/officeart/2016/7/layout/LinearBlockProcessNumbered"/>
    <dgm:cxn modelId="{27EEDF6F-2BC9-4F9F-B17E-56A724A162F8}" srcId="{16A9616A-3EF6-4953-BADE-54BB31F77FDD}" destId="{1549E16C-A0FB-439D-B85F-D23456C6B857}" srcOrd="3" destOrd="0" parTransId="{D1183496-C887-4D2C-9001-31973E05791F}" sibTransId="{4CFB85ED-5C08-4F5F-916F-2915787F89EC}"/>
    <dgm:cxn modelId="{2A990772-BA1D-4243-941F-784F743A03B1}" srcId="{16A9616A-3EF6-4953-BADE-54BB31F77FDD}" destId="{611FB09E-B3B9-4610-A635-05D762A47D2A}" srcOrd="0" destOrd="0" parTransId="{F9319F24-B26C-4140-8EA4-5130F954E280}" sibTransId="{C1744C5C-1C23-42F8-BC19-176990C9C291}"/>
    <dgm:cxn modelId="{D7260857-B4F4-4812-AC08-70C30C777286}" type="presOf" srcId="{CF0F8A67-71CE-4C0D-896C-3F2C7A3B3376}" destId="{E4305127-E611-49C7-B8B9-8B0EF6FA80B9}" srcOrd="0" destOrd="0" presId="urn:microsoft.com/office/officeart/2016/7/layout/LinearBlockProcessNumbered"/>
    <dgm:cxn modelId="{3C138086-673B-40A3-B4F4-03E96C64256F}" type="presOf" srcId="{1549E16C-A0FB-439D-B85F-D23456C6B857}" destId="{9574B96E-7693-4DE2-A78A-DDEEDC21916E}" srcOrd="1" destOrd="0" presId="urn:microsoft.com/office/officeart/2016/7/layout/LinearBlockProcessNumbered"/>
    <dgm:cxn modelId="{4661678D-E1F7-4ED7-BA1D-221334F8EC28}" type="presOf" srcId="{F85539BC-B1CC-49A4-88C6-F1A9D52F0413}" destId="{78D1F0FA-1ABE-4567-B133-D7E7A385E00F}" srcOrd="1" destOrd="0" presId="urn:microsoft.com/office/officeart/2016/7/layout/LinearBlockProcessNumbered"/>
    <dgm:cxn modelId="{50F1349E-04DD-448A-9D22-1FF46A5FA829}" type="presOf" srcId="{611FB09E-B3B9-4610-A635-05D762A47D2A}" destId="{61D3FE61-78DB-4368-8148-26543656E542}" srcOrd="0" destOrd="0" presId="urn:microsoft.com/office/officeart/2016/7/layout/LinearBlockProcessNumbered"/>
    <dgm:cxn modelId="{95AC3AA3-89B4-4194-A5AF-FA56944AEBD6}" type="presOf" srcId="{C1744C5C-1C23-42F8-BC19-176990C9C291}" destId="{A8CCDFAB-5C40-4F71-A3A0-AC34E086C8F0}" srcOrd="0" destOrd="0" presId="urn:microsoft.com/office/officeart/2016/7/layout/LinearBlockProcessNumbered"/>
    <dgm:cxn modelId="{DBC90FAA-AF62-4D6B-87A1-BE6C99C5B805}" type="presOf" srcId="{16A9616A-3EF6-4953-BADE-54BB31F77FDD}" destId="{1058C2D6-A077-4F91-A25F-3E296676DCC9}" srcOrd="0" destOrd="0" presId="urn:microsoft.com/office/officeart/2016/7/layout/LinearBlockProcessNumbered"/>
    <dgm:cxn modelId="{7E9F35AB-B128-4C57-BB6A-17CDCE6F523D}" type="presOf" srcId="{C86B806F-DE17-4826-B0F3-130597534AA1}" destId="{517D6810-AAB1-4A10-A951-B6A278209F24}" srcOrd="0" destOrd="0" presId="urn:microsoft.com/office/officeart/2016/7/layout/LinearBlockProcessNumbered"/>
    <dgm:cxn modelId="{DB91E9B0-5960-4AAF-B254-08792C6175E4}" type="presOf" srcId="{611FB09E-B3B9-4610-A635-05D762A47D2A}" destId="{DC1C42B3-209D-4440-B5D1-10DADFFD3D89}" srcOrd="1" destOrd="0" presId="urn:microsoft.com/office/officeart/2016/7/layout/LinearBlockProcessNumbered"/>
    <dgm:cxn modelId="{223CCDB3-D4D7-4E50-B523-C3F505FE3569}" type="presOf" srcId="{052156C1-BCAC-41EE-B4EE-89EE02B6480E}" destId="{77FD0C18-E61C-44CB-A4FD-3355B6D05B2B}" srcOrd="1" destOrd="0" presId="urn:microsoft.com/office/officeart/2016/7/layout/LinearBlockProcessNumbered"/>
    <dgm:cxn modelId="{F4835EF1-B136-40EA-BE06-78C93EEBFBF7}" type="presOf" srcId="{F85539BC-B1CC-49A4-88C6-F1A9D52F0413}" destId="{55BA88B6-3DBC-44EE-8390-9F5A7CBA2CBE}" srcOrd="0" destOrd="0" presId="urn:microsoft.com/office/officeart/2016/7/layout/LinearBlockProcessNumbered"/>
    <dgm:cxn modelId="{0D0D7B1A-2554-41F8-B1E2-79F15A426F75}" type="presParOf" srcId="{1058C2D6-A077-4F91-A25F-3E296676DCC9}" destId="{8E6D788F-93BC-4796-B74A-D596DE43D7E7}" srcOrd="0" destOrd="0" presId="urn:microsoft.com/office/officeart/2016/7/layout/LinearBlockProcessNumbered"/>
    <dgm:cxn modelId="{348FE6AC-3709-4B37-A78D-4479C3FA6A87}" type="presParOf" srcId="{8E6D788F-93BC-4796-B74A-D596DE43D7E7}" destId="{61D3FE61-78DB-4368-8148-26543656E542}" srcOrd="0" destOrd="0" presId="urn:microsoft.com/office/officeart/2016/7/layout/LinearBlockProcessNumbered"/>
    <dgm:cxn modelId="{C03B5DFB-2B6E-4BCA-8C22-5C741EC873A4}" type="presParOf" srcId="{8E6D788F-93BC-4796-B74A-D596DE43D7E7}" destId="{A8CCDFAB-5C40-4F71-A3A0-AC34E086C8F0}" srcOrd="1" destOrd="0" presId="urn:microsoft.com/office/officeart/2016/7/layout/LinearBlockProcessNumbered"/>
    <dgm:cxn modelId="{BD1EBFB5-1B41-429C-A548-7E757B1CCB66}" type="presParOf" srcId="{8E6D788F-93BC-4796-B74A-D596DE43D7E7}" destId="{DC1C42B3-209D-4440-B5D1-10DADFFD3D89}" srcOrd="2" destOrd="0" presId="urn:microsoft.com/office/officeart/2016/7/layout/LinearBlockProcessNumbered"/>
    <dgm:cxn modelId="{5E23A321-7804-475E-8AEF-4A461D430D69}" type="presParOf" srcId="{1058C2D6-A077-4F91-A25F-3E296676DCC9}" destId="{2FE833E9-5212-452D-A845-116665567AD6}" srcOrd="1" destOrd="0" presId="urn:microsoft.com/office/officeart/2016/7/layout/LinearBlockProcessNumbered"/>
    <dgm:cxn modelId="{CAA415CB-3EE9-4798-91F2-31B969681947}" type="presParOf" srcId="{1058C2D6-A077-4F91-A25F-3E296676DCC9}" destId="{2AF1FB11-F627-41BE-8DE0-75A0A46BC8EC}" srcOrd="2" destOrd="0" presId="urn:microsoft.com/office/officeart/2016/7/layout/LinearBlockProcessNumbered"/>
    <dgm:cxn modelId="{E37AF6AC-DE45-495B-A81B-C2E6196C7E2A}" type="presParOf" srcId="{2AF1FB11-F627-41BE-8DE0-75A0A46BC8EC}" destId="{55BA88B6-3DBC-44EE-8390-9F5A7CBA2CBE}" srcOrd="0" destOrd="0" presId="urn:microsoft.com/office/officeart/2016/7/layout/LinearBlockProcessNumbered"/>
    <dgm:cxn modelId="{38459E2D-78D8-40AB-B13A-A3CE50CDB5D0}" type="presParOf" srcId="{2AF1FB11-F627-41BE-8DE0-75A0A46BC8EC}" destId="{517D6810-AAB1-4A10-A951-B6A278209F24}" srcOrd="1" destOrd="0" presId="urn:microsoft.com/office/officeart/2016/7/layout/LinearBlockProcessNumbered"/>
    <dgm:cxn modelId="{0CDEA715-4EEF-41F0-AFB1-3B778F74216B}" type="presParOf" srcId="{2AF1FB11-F627-41BE-8DE0-75A0A46BC8EC}" destId="{78D1F0FA-1ABE-4567-B133-D7E7A385E00F}" srcOrd="2" destOrd="0" presId="urn:microsoft.com/office/officeart/2016/7/layout/LinearBlockProcessNumbered"/>
    <dgm:cxn modelId="{D158BA40-7EF8-4E20-AC26-BA3EEB212CDD}" type="presParOf" srcId="{1058C2D6-A077-4F91-A25F-3E296676DCC9}" destId="{B6D489A2-8454-4DA5-9D46-0FEAEA9E8A08}" srcOrd="3" destOrd="0" presId="urn:microsoft.com/office/officeart/2016/7/layout/LinearBlockProcessNumbered"/>
    <dgm:cxn modelId="{608BE954-3B7D-4C00-B834-B6AB0E666C25}" type="presParOf" srcId="{1058C2D6-A077-4F91-A25F-3E296676DCC9}" destId="{148548FF-332B-4741-9E93-70850E7020B0}" srcOrd="4" destOrd="0" presId="urn:microsoft.com/office/officeart/2016/7/layout/LinearBlockProcessNumbered"/>
    <dgm:cxn modelId="{DB2BBE08-2666-46E5-800A-F015BBEEDEC8}" type="presParOf" srcId="{148548FF-332B-4741-9E93-70850E7020B0}" destId="{970E67E4-7C28-4B8B-8A16-0D7E621B16A1}" srcOrd="0" destOrd="0" presId="urn:microsoft.com/office/officeart/2016/7/layout/LinearBlockProcessNumbered"/>
    <dgm:cxn modelId="{95576074-5499-4E4B-B221-BEAA3EBDEBBC}" type="presParOf" srcId="{148548FF-332B-4741-9E93-70850E7020B0}" destId="{E4305127-E611-49C7-B8B9-8B0EF6FA80B9}" srcOrd="1" destOrd="0" presId="urn:microsoft.com/office/officeart/2016/7/layout/LinearBlockProcessNumbered"/>
    <dgm:cxn modelId="{FDF20AB0-2FB7-4147-8055-F0BF588976F5}" type="presParOf" srcId="{148548FF-332B-4741-9E93-70850E7020B0}" destId="{77FD0C18-E61C-44CB-A4FD-3355B6D05B2B}" srcOrd="2" destOrd="0" presId="urn:microsoft.com/office/officeart/2016/7/layout/LinearBlockProcessNumbered"/>
    <dgm:cxn modelId="{927F2B0B-5662-408C-B88C-77389825679D}" type="presParOf" srcId="{1058C2D6-A077-4F91-A25F-3E296676DCC9}" destId="{0DE5A9D0-10CA-4E62-A40D-F7E1AB0B30E3}" srcOrd="5" destOrd="0" presId="urn:microsoft.com/office/officeart/2016/7/layout/LinearBlockProcessNumbered"/>
    <dgm:cxn modelId="{D19F237C-0B36-49A1-876F-AA7F43E464A5}" type="presParOf" srcId="{1058C2D6-A077-4F91-A25F-3E296676DCC9}" destId="{C89EA2DC-CBC5-4665-AE18-CBFF29681258}" srcOrd="6" destOrd="0" presId="urn:microsoft.com/office/officeart/2016/7/layout/LinearBlockProcessNumbered"/>
    <dgm:cxn modelId="{1295F404-3B54-42B2-94C0-5C3712D6ADBC}" type="presParOf" srcId="{C89EA2DC-CBC5-4665-AE18-CBFF29681258}" destId="{3B29A824-6528-48A6-94EE-56AB48CD6273}" srcOrd="0" destOrd="0" presId="urn:microsoft.com/office/officeart/2016/7/layout/LinearBlockProcessNumbered"/>
    <dgm:cxn modelId="{E65D3C41-83C9-4442-9D75-C41D44919F11}" type="presParOf" srcId="{C89EA2DC-CBC5-4665-AE18-CBFF29681258}" destId="{2DCD5592-C598-4499-B544-259AC44AECA3}" srcOrd="1" destOrd="0" presId="urn:microsoft.com/office/officeart/2016/7/layout/LinearBlockProcessNumbered"/>
    <dgm:cxn modelId="{082E1B72-755E-4A8B-A4AC-824A7A7CE50A}" type="presParOf" srcId="{C89EA2DC-CBC5-4665-AE18-CBFF29681258}" destId="{9574B96E-7693-4DE2-A78A-DDEEDC21916E}" srcOrd="2" destOrd="0" presId="urn:microsoft.com/office/officeart/2016/7/layout/LinearBlock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076E3-4827-4E8B-9C07-4CF1184D8FAB}"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A53993C7-87E5-4659-A6A5-7E824607A5A3}">
      <dgm:prSet/>
      <dgm:spPr/>
      <dgm:t>
        <a:bodyPr/>
        <a:lstStyle/>
        <a:p>
          <a:pPr>
            <a:lnSpc>
              <a:spcPct val="100000"/>
            </a:lnSpc>
          </a:pPr>
          <a:r>
            <a:rPr lang="en-US" b="1" i="0"/>
            <a:t>Consequences of Departure Delay</a:t>
          </a:r>
          <a:endParaRPr lang="en-US"/>
        </a:p>
      </dgm:t>
    </dgm:pt>
    <dgm:pt modelId="{BDC42119-1EFA-4A3E-BCC8-7ABF3CBF92F4}" type="parTrans" cxnId="{1F56FE6D-1C92-4ADC-8534-374DAAE82CA9}">
      <dgm:prSet/>
      <dgm:spPr/>
      <dgm:t>
        <a:bodyPr/>
        <a:lstStyle/>
        <a:p>
          <a:endParaRPr lang="en-US"/>
        </a:p>
      </dgm:t>
    </dgm:pt>
    <dgm:pt modelId="{0DE87C9B-9020-4A7B-8304-FB94FDCC6178}" type="sibTrans" cxnId="{1F56FE6D-1C92-4ADC-8534-374DAAE82CA9}">
      <dgm:prSet/>
      <dgm:spPr/>
      <dgm:t>
        <a:bodyPr/>
        <a:lstStyle/>
        <a:p>
          <a:endParaRPr lang="en-US"/>
        </a:p>
      </dgm:t>
    </dgm:pt>
    <dgm:pt modelId="{F37705A5-BB5E-40C7-9276-5E275DFC7223}">
      <dgm:prSet/>
      <dgm:spPr/>
      <dgm:t>
        <a:bodyPr/>
        <a:lstStyle/>
        <a:p>
          <a:pPr>
            <a:lnSpc>
              <a:spcPct val="100000"/>
            </a:lnSpc>
          </a:pPr>
          <a:r>
            <a:rPr lang="en-US" b="1" i="0"/>
            <a:t>Flight Diversion Implications</a:t>
          </a:r>
          <a:endParaRPr lang="en-US"/>
        </a:p>
      </dgm:t>
    </dgm:pt>
    <dgm:pt modelId="{54763EC8-3ED1-4931-A67C-33D89788EB44}" type="parTrans" cxnId="{7B6FA0E2-34B5-42EB-8FDA-56CB86E3A779}">
      <dgm:prSet/>
      <dgm:spPr/>
      <dgm:t>
        <a:bodyPr/>
        <a:lstStyle/>
        <a:p>
          <a:endParaRPr lang="en-US"/>
        </a:p>
      </dgm:t>
    </dgm:pt>
    <dgm:pt modelId="{127C25D8-05C2-4B10-B822-C7C8900BE8F4}" type="sibTrans" cxnId="{7B6FA0E2-34B5-42EB-8FDA-56CB86E3A779}">
      <dgm:prSet/>
      <dgm:spPr/>
      <dgm:t>
        <a:bodyPr/>
        <a:lstStyle/>
        <a:p>
          <a:endParaRPr lang="en-US"/>
        </a:p>
      </dgm:t>
    </dgm:pt>
    <dgm:pt modelId="{D8748CF5-7F52-4093-8907-043851BF1308}">
      <dgm:prSet/>
      <dgm:spPr/>
      <dgm:t>
        <a:bodyPr/>
        <a:lstStyle/>
        <a:p>
          <a:pPr>
            <a:lnSpc>
              <a:spcPct val="100000"/>
            </a:lnSpc>
          </a:pPr>
          <a:r>
            <a:rPr lang="en-US" b="1" i="0"/>
            <a:t>Aging Aircraft Maintenance</a:t>
          </a:r>
          <a:endParaRPr lang="en-US"/>
        </a:p>
      </dgm:t>
    </dgm:pt>
    <dgm:pt modelId="{EDDB03CB-B61A-4330-A34C-A83ADDF0F829}" type="parTrans" cxnId="{61DB8344-A31F-4518-A40D-2BFB6F672B96}">
      <dgm:prSet/>
      <dgm:spPr/>
      <dgm:t>
        <a:bodyPr/>
        <a:lstStyle/>
        <a:p>
          <a:endParaRPr lang="en-US"/>
        </a:p>
      </dgm:t>
    </dgm:pt>
    <dgm:pt modelId="{5DE528D9-6AD2-481F-B63D-F2B8F13A086E}" type="sibTrans" cxnId="{61DB8344-A31F-4518-A40D-2BFB6F672B96}">
      <dgm:prSet/>
      <dgm:spPr/>
      <dgm:t>
        <a:bodyPr/>
        <a:lstStyle/>
        <a:p>
          <a:endParaRPr lang="en-US"/>
        </a:p>
      </dgm:t>
    </dgm:pt>
    <dgm:pt modelId="{E385AE56-ABCD-4E40-843D-42A7B2900954}">
      <dgm:prSet/>
      <dgm:spPr/>
      <dgm:t>
        <a:bodyPr/>
        <a:lstStyle/>
        <a:p>
          <a:pPr>
            <a:lnSpc>
              <a:spcPct val="100000"/>
            </a:lnSpc>
          </a:pPr>
          <a:r>
            <a:rPr lang="en-US" b="1" i="0"/>
            <a:t>Impact of Climatic Conditions</a:t>
          </a:r>
          <a:endParaRPr lang="en-US"/>
        </a:p>
      </dgm:t>
    </dgm:pt>
    <dgm:pt modelId="{5D6ED884-2EBB-455D-A1C7-4C91F218A329}" type="parTrans" cxnId="{525E52CB-0763-4231-93C6-625BAB517123}">
      <dgm:prSet/>
      <dgm:spPr/>
      <dgm:t>
        <a:bodyPr/>
        <a:lstStyle/>
        <a:p>
          <a:endParaRPr lang="en-US"/>
        </a:p>
      </dgm:t>
    </dgm:pt>
    <dgm:pt modelId="{3CA3AE7A-85EE-423A-8A6F-239A315C1390}" type="sibTrans" cxnId="{525E52CB-0763-4231-93C6-625BAB517123}">
      <dgm:prSet/>
      <dgm:spPr/>
      <dgm:t>
        <a:bodyPr/>
        <a:lstStyle/>
        <a:p>
          <a:endParaRPr lang="en-US"/>
        </a:p>
      </dgm:t>
    </dgm:pt>
    <dgm:pt modelId="{0BFA1230-ACBF-4465-B27F-EE02EB7AECEA}">
      <dgm:prSet/>
      <dgm:spPr/>
      <dgm:t>
        <a:bodyPr/>
        <a:lstStyle/>
        <a:p>
          <a:pPr>
            <a:lnSpc>
              <a:spcPct val="100000"/>
            </a:lnSpc>
          </a:pPr>
          <a:r>
            <a:rPr lang="en-US" b="1" i="0"/>
            <a:t>Inexperienced Pilots and Safety</a:t>
          </a:r>
          <a:endParaRPr lang="en-US"/>
        </a:p>
      </dgm:t>
    </dgm:pt>
    <dgm:pt modelId="{AA112B32-DBB1-40A5-9643-85DAC098A41C}" type="parTrans" cxnId="{4F65B6A1-3977-4753-B9B0-3109DA9C73DC}">
      <dgm:prSet/>
      <dgm:spPr/>
      <dgm:t>
        <a:bodyPr/>
        <a:lstStyle/>
        <a:p>
          <a:endParaRPr lang="en-US"/>
        </a:p>
      </dgm:t>
    </dgm:pt>
    <dgm:pt modelId="{AAFADE24-73BA-4042-ABCC-CEEA3683BE9A}" type="sibTrans" cxnId="{4F65B6A1-3977-4753-B9B0-3109DA9C73DC}">
      <dgm:prSet/>
      <dgm:spPr/>
      <dgm:t>
        <a:bodyPr/>
        <a:lstStyle/>
        <a:p>
          <a:endParaRPr lang="en-US"/>
        </a:p>
      </dgm:t>
    </dgm:pt>
    <dgm:pt modelId="{E2DBB550-07B9-45DE-885D-A49B30123768}">
      <dgm:prSet/>
      <dgm:spPr/>
      <dgm:t>
        <a:bodyPr/>
        <a:lstStyle/>
        <a:p>
          <a:pPr>
            <a:lnSpc>
              <a:spcPct val="100000"/>
            </a:lnSpc>
          </a:pPr>
          <a:r>
            <a:rPr lang="en-US" b="1" i="0" dirty="0"/>
            <a:t>Environmental Concerns</a:t>
          </a:r>
          <a:endParaRPr lang="en-US" dirty="0"/>
        </a:p>
      </dgm:t>
    </dgm:pt>
    <dgm:pt modelId="{41EE46FB-D082-4BCC-B3FC-4335475E3FAA}" type="parTrans" cxnId="{E976015D-D0E2-4491-8327-93A817ABFABF}">
      <dgm:prSet/>
      <dgm:spPr/>
      <dgm:t>
        <a:bodyPr/>
        <a:lstStyle/>
        <a:p>
          <a:endParaRPr lang="en-US"/>
        </a:p>
      </dgm:t>
    </dgm:pt>
    <dgm:pt modelId="{AC91ABB9-F19D-4284-95D6-F51C08BE99FA}" type="sibTrans" cxnId="{E976015D-D0E2-4491-8327-93A817ABFABF}">
      <dgm:prSet/>
      <dgm:spPr/>
      <dgm:t>
        <a:bodyPr/>
        <a:lstStyle/>
        <a:p>
          <a:endParaRPr lang="en-US"/>
        </a:p>
      </dgm:t>
    </dgm:pt>
    <dgm:pt modelId="{D85DBFCF-49DE-4C6B-8092-9F85645FFCE8}" type="pres">
      <dgm:prSet presAssocID="{8E9076E3-4827-4E8B-9C07-4CF1184D8FAB}" presName="root" presStyleCnt="0">
        <dgm:presLayoutVars>
          <dgm:dir/>
          <dgm:resizeHandles val="exact"/>
        </dgm:presLayoutVars>
      </dgm:prSet>
      <dgm:spPr/>
    </dgm:pt>
    <dgm:pt modelId="{F0444B0F-BA96-4CD1-B4A5-D8957E9454EB}" type="pres">
      <dgm:prSet presAssocID="{A53993C7-87E5-4659-A6A5-7E824607A5A3}" presName="compNode" presStyleCnt="0"/>
      <dgm:spPr/>
    </dgm:pt>
    <dgm:pt modelId="{7DD29D33-B476-423E-91E5-5E8A7AEE6DDB}" type="pres">
      <dgm:prSet presAssocID="{A53993C7-87E5-4659-A6A5-7E824607A5A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8CFED8A7-FEB8-441F-9AF4-DF556AD6A938}" type="pres">
      <dgm:prSet presAssocID="{A53993C7-87E5-4659-A6A5-7E824607A5A3}" presName="spaceRect" presStyleCnt="0"/>
      <dgm:spPr/>
    </dgm:pt>
    <dgm:pt modelId="{ECD143F2-9D8A-4AA6-A3A7-5B1F8F826B16}" type="pres">
      <dgm:prSet presAssocID="{A53993C7-87E5-4659-A6A5-7E824607A5A3}" presName="textRect" presStyleLbl="revTx" presStyleIdx="0" presStyleCnt="6">
        <dgm:presLayoutVars>
          <dgm:chMax val="1"/>
          <dgm:chPref val="1"/>
        </dgm:presLayoutVars>
      </dgm:prSet>
      <dgm:spPr/>
    </dgm:pt>
    <dgm:pt modelId="{09584907-21BE-4284-9694-0073B9FB33F9}" type="pres">
      <dgm:prSet presAssocID="{0DE87C9B-9020-4A7B-8304-FB94FDCC6178}" presName="sibTrans" presStyleCnt="0"/>
      <dgm:spPr/>
    </dgm:pt>
    <dgm:pt modelId="{8AB5E8B6-A61A-4415-9039-581A60E36447}" type="pres">
      <dgm:prSet presAssocID="{F37705A5-BB5E-40C7-9276-5E275DFC7223}" presName="compNode" presStyleCnt="0"/>
      <dgm:spPr/>
    </dgm:pt>
    <dgm:pt modelId="{C5473541-E591-4971-BD7D-8B0131110C88}" type="pres">
      <dgm:prSet presAssocID="{F37705A5-BB5E-40C7-9276-5E275DFC722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12733EBE-9D36-4ABE-B0BD-1FDA3C67231D}" type="pres">
      <dgm:prSet presAssocID="{F37705A5-BB5E-40C7-9276-5E275DFC7223}" presName="spaceRect" presStyleCnt="0"/>
      <dgm:spPr/>
    </dgm:pt>
    <dgm:pt modelId="{7EEA866D-6054-4B14-9290-1A256CCF87E3}" type="pres">
      <dgm:prSet presAssocID="{F37705A5-BB5E-40C7-9276-5E275DFC7223}" presName="textRect" presStyleLbl="revTx" presStyleIdx="1" presStyleCnt="6">
        <dgm:presLayoutVars>
          <dgm:chMax val="1"/>
          <dgm:chPref val="1"/>
        </dgm:presLayoutVars>
      </dgm:prSet>
      <dgm:spPr/>
    </dgm:pt>
    <dgm:pt modelId="{FF9C108A-414F-464B-AEBB-ACA1108166D3}" type="pres">
      <dgm:prSet presAssocID="{127C25D8-05C2-4B10-B822-C7C8900BE8F4}" presName="sibTrans" presStyleCnt="0"/>
      <dgm:spPr/>
    </dgm:pt>
    <dgm:pt modelId="{29C11D3E-5A27-41E4-AA82-B3E404BA1926}" type="pres">
      <dgm:prSet presAssocID="{D8748CF5-7F52-4093-8907-043851BF1308}" presName="compNode" presStyleCnt="0"/>
      <dgm:spPr/>
    </dgm:pt>
    <dgm:pt modelId="{BC40B065-E251-4FFC-8E1D-6A476FF377A0}" type="pres">
      <dgm:prSet presAssocID="{D8748CF5-7F52-4093-8907-043851BF13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E5A28229-D068-4125-A756-E5F0DF516CDB}" type="pres">
      <dgm:prSet presAssocID="{D8748CF5-7F52-4093-8907-043851BF1308}" presName="spaceRect" presStyleCnt="0"/>
      <dgm:spPr/>
    </dgm:pt>
    <dgm:pt modelId="{AEA1BCF2-1EDF-4562-8095-5E2C6E45D034}" type="pres">
      <dgm:prSet presAssocID="{D8748CF5-7F52-4093-8907-043851BF1308}" presName="textRect" presStyleLbl="revTx" presStyleIdx="2" presStyleCnt="6">
        <dgm:presLayoutVars>
          <dgm:chMax val="1"/>
          <dgm:chPref val="1"/>
        </dgm:presLayoutVars>
      </dgm:prSet>
      <dgm:spPr/>
    </dgm:pt>
    <dgm:pt modelId="{F3CBE04D-BE70-4C22-A10C-7F355074F047}" type="pres">
      <dgm:prSet presAssocID="{5DE528D9-6AD2-481F-B63D-F2B8F13A086E}" presName="sibTrans" presStyleCnt="0"/>
      <dgm:spPr/>
    </dgm:pt>
    <dgm:pt modelId="{23171CEB-FFCA-407E-A5D2-7A8C7433E27A}" type="pres">
      <dgm:prSet presAssocID="{E385AE56-ABCD-4E40-843D-42A7B2900954}" presName="compNode" presStyleCnt="0"/>
      <dgm:spPr/>
    </dgm:pt>
    <dgm:pt modelId="{194034B9-C91E-473F-8AAD-D99C7172A2CA}" type="pres">
      <dgm:prSet presAssocID="{E385AE56-ABCD-4E40-843D-42A7B290095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ermometer"/>
        </a:ext>
      </dgm:extLst>
    </dgm:pt>
    <dgm:pt modelId="{E9BD292C-99A0-4193-9F86-3B50D69A16B1}" type="pres">
      <dgm:prSet presAssocID="{E385AE56-ABCD-4E40-843D-42A7B2900954}" presName="spaceRect" presStyleCnt="0"/>
      <dgm:spPr/>
    </dgm:pt>
    <dgm:pt modelId="{4CFE81A2-E631-44A1-9CBD-DDA125290746}" type="pres">
      <dgm:prSet presAssocID="{E385AE56-ABCD-4E40-843D-42A7B2900954}" presName="textRect" presStyleLbl="revTx" presStyleIdx="3" presStyleCnt="6">
        <dgm:presLayoutVars>
          <dgm:chMax val="1"/>
          <dgm:chPref val="1"/>
        </dgm:presLayoutVars>
      </dgm:prSet>
      <dgm:spPr/>
    </dgm:pt>
    <dgm:pt modelId="{4F5559F3-52C1-425E-8FE7-7EC1C71DCC99}" type="pres">
      <dgm:prSet presAssocID="{3CA3AE7A-85EE-423A-8A6F-239A315C1390}" presName="sibTrans" presStyleCnt="0"/>
      <dgm:spPr/>
    </dgm:pt>
    <dgm:pt modelId="{3CF09B74-74F1-4AA3-B5E3-9FD6570C0165}" type="pres">
      <dgm:prSet presAssocID="{0BFA1230-ACBF-4465-B27F-EE02EB7AECEA}" presName="compNode" presStyleCnt="0"/>
      <dgm:spPr/>
    </dgm:pt>
    <dgm:pt modelId="{C7AB9BD9-8B86-4AB5-836B-D8556E588A6B}" type="pres">
      <dgm:prSet presAssocID="{0BFA1230-ACBF-4465-B27F-EE02EB7AECE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ilot"/>
        </a:ext>
      </dgm:extLst>
    </dgm:pt>
    <dgm:pt modelId="{C628C5ED-08D7-4FD5-AC20-73801138463D}" type="pres">
      <dgm:prSet presAssocID="{0BFA1230-ACBF-4465-B27F-EE02EB7AECEA}" presName="spaceRect" presStyleCnt="0"/>
      <dgm:spPr/>
    </dgm:pt>
    <dgm:pt modelId="{08C2F950-1A36-44BD-9E98-E274D8E22553}" type="pres">
      <dgm:prSet presAssocID="{0BFA1230-ACBF-4465-B27F-EE02EB7AECEA}" presName="textRect" presStyleLbl="revTx" presStyleIdx="4" presStyleCnt="6">
        <dgm:presLayoutVars>
          <dgm:chMax val="1"/>
          <dgm:chPref val="1"/>
        </dgm:presLayoutVars>
      </dgm:prSet>
      <dgm:spPr/>
    </dgm:pt>
    <dgm:pt modelId="{5C328526-88A1-4FEF-BF55-D707BCA1F3F8}" type="pres">
      <dgm:prSet presAssocID="{AAFADE24-73BA-4042-ABCC-CEEA3683BE9A}" presName="sibTrans" presStyleCnt="0"/>
      <dgm:spPr/>
    </dgm:pt>
    <dgm:pt modelId="{FCDF211F-7F38-4D77-ADB5-7E1C3F5629DC}" type="pres">
      <dgm:prSet presAssocID="{E2DBB550-07B9-45DE-885D-A49B30123768}" presName="compNode" presStyleCnt="0"/>
      <dgm:spPr/>
    </dgm:pt>
    <dgm:pt modelId="{3F696CE0-6F7E-48FD-96CA-24C606DB96EE}" type="pres">
      <dgm:prSet presAssocID="{E2DBB550-07B9-45DE-885D-A49B3012376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ciduous tree"/>
        </a:ext>
      </dgm:extLst>
    </dgm:pt>
    <dgm:pt modelId="{0DF3560B-9911-4976-86FE-39FD0BED700C}" type="pres">
      <dgm:prSet presAssocID="{E2DBB550-07B9-45DE-885D-A49B30123768}" presName="spaceRect" presStyleCnt="0"/>
      <dgm:spPr/>
    </dgm:pt>
    <dgm:pt modelId="{74F2A947-C3D4-4E96-BB74-29E3E705C96A}" type="pres">
      <dgm:prSet presAssocID="{E2DBB550-07B9-45DE-885D-A49B30123768}" presName="textRect" presStyleLbl="revTx" presStyleIdx="5" presStyleCnt="6">
        <dgm:presLayoutVars>
          <dgm:chMax val="1"/>
          <dgm:chPref val="1"/>
        </dgm:presLayoutVars>
      </dgm:prSet>
      <dgm:spPr/>
    </dgm:pt>
  </dgm:ptLst>
  <dgm:cxnLst>
    <dgm:cxn modelId="{2799660C-D3F8-4742-B51B-FA2906A8E074}" type="presOf" srcId="{8E9076E3-4827-4E8B-9C07-4CF1184D8FAB}" destId="{D85DBFCF-49DE-4C6B-8092-9F85645FFCE8}" srcOrd="0" destOrd="0" presId="urn:microsoft.com/office/officeart/2018/2/layout/IconLabelList"/>
    <dgm:cxn modelId="{98E01A22-F1FF-4BB9-ADE3-C59EF4F179CC}" type="presOf" srcId="{E385AE56-ABCD-4E40-843D-42A7B2900954}" destId="{4CFE81A2-E631-44A1-9CBD-DDA125290746}" srcOrd="0" destOrd="0" presId="urn:microsoft.com/office/officeart/2018/2/layout/IconLabelList"/>
    <dgm:cxn modelId="{E976015D-D0E2-4491-8327-93A817ABFABF}" srcId="{8E9076E3-4827-4E8B-9C07-4CF1184D8FAB}" destId="{E2DBB550-07B9-45DE-885D-A49B30123768}" srcOrd="5" destOrd="0" parTransId="{41EE46FB-D082-4BCC-B3FC-4335475E3FAA}" sibTransId="{AC91ABB9-F19D-4284-95D6-F51C08BE99FA}"/>
    <dgm:cxn modelId="{61DB8344-A31F-4518-A40D-2BFB6F672B96}" srcId="{8E9076E3-4827-4E8B-9C07-4CF1184D8FAB}" destId="{D8748CF5-7F52-4093-8907-043851BF1308}" srcOrd="2" destOrd="0" parTransId="{EDDB03CB-B61A-4330-A34C-A83ADDF0F829}" sibTransId="{5DE528D9-6AD2-481F-B63D-F2B8F13A086E}"/>
    <dgm:cxn modelId="{1F56FE6D-1C92-4ADC-8534-374DAAE82CA9}" srcId="{8E9076E3-4827-4E8B-9C07-4CF1184D8FAB}" destId="{A53993C7-87E5-4659-A6A5-7E824607A5A3}" srcOrd="0" destOrd="0" parTransId="{BDC42119-1EFA-4A3E-BCC8-7ABF3CBF92F4}" sibTransId="{0DE87C9B-9020-4A7B-8304-FB94FDCC6178}"/>
    <dgm:cxn modelId="{B607F87F-A51B-4ED3-AC2C-6CA4D4F9FD8B}" type="presOf" srcId="{D8748CF5-7F52-4093-8907-043851BF1308}" destId="{AEA1BCF2-1EDF-4562-8095-5E2C6E45D034}" srcOrd="0" destOrd="0" presId="urn:microsoft.com/office/officeart/2018/2/layout/IconLabelList"/>
    <dgm:cxn modelId="{72646282-6B03-42F4-8756-AE411A6E9EAA}" type="presOf" srcId="{E2DBB550-07B9-45DE-885D-A49B30123768}" destId="{74F2A947-C3D4-4E96-BB74-29E3E705C96A}" srcOrd="0" destOrd="0" presId="urn:microsoft.com/office/officeart/2018/2/layout/IconLabelList"/>
    <dgm:cxn modelId="{4F65B6A1-3977-4753-B9B0-3109DA9C73DC}" srcId="{8E9076E3-4827-4E8B-9C07-4CF1184D8FAB}" destId="{0BFA1230-ACBF-4465-B27F-EE02EB7AECEA}" srcOrd="4" destOrd="0" parTransId="{AA112B32-DBB1-40A5-9643-85DAC098A41C}" sibTransId="{AAFADE24-73BA-4042-ABCC-CEEA3683BE9A}"/>
    <dgm:cxn modelId="{525E52CB-0763-4231-93C6-625BAB517123}" srcId="{8E9076E3-4827-4E8B-9C07-4CF1184D8FAB}" destId="{E385AE56-ABCD-4E40-843D-42A7B2900954}" srcOrd="3" destOrd="0" parTransId="{5D6ED884-2EBB-455D-A1C7-4C91F218A329}" sibTransId="{3CA3AE7A-85EE-423A-8A6F-239A315C1390}"/>
    <dgm:cxn modelId="{E7D0FBD4-80E9-4F1B-B0FA-713E376772B7}" type="presOf" srcId="{A53993C7-87E5-4659-A6A5-7E824607A5A3}" destId="{ECD143F2-9D8A-4AA6-A3A7-5B1F8F826B16}" srcOrd="0" destOrd="0" presId="urn:microsoft.com/office/officeart/2018/2/layout/IconLabelList"/>
    <dgm:cxn modelId="{7B6FA0E2-34B5-42EB-8FDA-56CB86E3A779}" srcId="{8E9076E3-4827-4E8B-9C07-4CF1184D8FAB}" destId="{F37705A5-BB5E-40C7-9276-5E275DFC7223}" srcOrd="1" destOrd="0" parTransId="{54763EC8-3ED1-4931-A67C-33D89788EB44}" sibTransId="{127C25D8-05C2-4B10-B822-C7C8900BE8F4}"/>
    <dgm:cxn modelId="{CC8E1AE8-D7CF-4E1B-9694-868F489D08C2}" type="presOf" srcId="{0BFA1230-ACBF-4465-B27F-EE02EB7AECEA}" destId="{08C2F950-1A36-44BD-9E98-E274D8E22553}" srcOrd="0" destOrd="0" presId="urn:microsoft.com/office/officeart/2018/2/layout/IconLabelList"/>
    <dgm:cxn modelId="{A5F66BF8-05DC-440A-9C83-B9D992BA323F}" type="presOf" srcId="{F37705A5-BB5E-40C7-9276-5E275DFC7223}" destId="{7EEA866D-6054-4B14-9290-1A256CCF87E3}" srcOrd="0" destOrd="0" presId="urn:microsoft.com/office/officeart/2018/2/layout/IconLabelList"/>
    <dgm:cxn modelId="{091A4509-61B9-46FD-BC1A-024CD7745192}" type="presParOf" srcId="{D85DBFCF-49DE-4C6B-8092-9F85645FFCE8}" destId="{F0444B0F-BA96-4CD1-B4A5-D8957E9454EB}" srcOrd="0" destOrd="0" presId="urn:microsoft.com/office/officeart/2018/2/layout/IconLabelList"/>
    <dgm:cxn modelId="{E745B6E8-7D8D-43F9-A9C7-F0CCD3CD5FE4}" type="presParOf" srcId="{F0444B0F-BA96-4CD1-B4A5-D8957E9454EB}" destId="{7DD29D33-B476-423E-91E5-5E8A7AEE6DDB}" srcOrd="0" destOrd="0" presId="urn:microsoft.com/office/officeart/2018/2/layout/IconLabelList"/>
    <dgm:cxn modelId="{348CCF79-0C44-403E-A503-536C98E2BE15}" type="presParOf" srcId="{F0444B0F-BA96-4CD1-B4A5-D8957E9454EB}" destId="{8CFED8A7-FEB8-441F-9AF4-DF556AD6A938}" srcOrd="1" destOrd="0" presId="urn:microsoft.com/office/officeart/2018/2/layout/IconLabelList"/>
    <dgm:cxn modelId="{F5F47F70-DD48-45C6-A1F3-99015D0F4844}" type="presParOf" srcId="{F0444B0F-BA96-4CD1-B4A5-D8957E9454EB}" destId="{ECD143F2-9D8A-4AA6-A3A7-5B1F8F826B16}" srcOrd="2" destOrd="0" presId="urn:microsoft.com/office/officeart/2018/2/layout/IconLabelList"/>
    <dgm:cxn modelId="{F7D2BA16-8A47-4F61-A943-27488EF5E39F}" type="presParOf" srcId="{D85DBFCF-49DE-4C6B-8092-9F85645FFCE8}" destId="{09584907-21BE-4284-9694-0073B9FB33F9}" srcOrd="1" destOrd="0" presId="urn:microsoft.com/office/officeart/2018/2/layout/IconLabelList"/>
    <dgm:cxn modelId="{255D2CA2-EE7E-4478-820E-A0AA62ACEAC8}" type="presParOf" srcId="{D85DBFCF-49DE-4C6B-8092-9F85645FFCE8}" destId="{8AB5E8B6-A61A-4415-9039-581A60E36447}" srcOrd="2" destOrd="0" presId="urn:microsoft.com/office/officeart/2018/2/layout/IconLabelList"/>
    <dgm:cxn modelId="{175E5D05-F060-4AB8-8796-317E4221EF1B}" type="presParOf" srcId="{8AB5E8B6-A61A-4415-9039-581A60E36447}" destId="{C5473541-E591-4971-BD7D-8B0131110C88}" srcOrd="0" destOrd="0" presId="urn:microsoft.com/office/officeart/2018/2/layout/IconLabelList"/>
    <dgm:cxn modelId="{36536F38-FF4F-4C0A-82A8-B3D9EB8DD98E}" type="presParOf" srcId="{8AB5E8B6-A61A-4415-9039-581A60E36447}" destId="{12733EBE-9D36-4ABE-B0BD-1FDA3C67231D}" srcOrd="1" destOrd="0" presId="urn:microsoft.com/office/officeart/2018/2/layout/IconLabelList"/>
    <dgm:cxn modelId="{E9A6372B-6A17-4CC8-81D1-D51379CEDF57}" type="presParOf" srcId="{8AB5E8B6-A61A-4415-9039-581A60E36447}" destId="{7EEA866D-6054-4B14-9290-1A256CCF87E3}" srcOrd="2" destOrd="0" presId="urn:microsoft.com/office/officeart/2018/2/layout/IconLabelList"/>
    <dgm:cxn modelId="{1412C38E-2360-43AA-8D8D-183FDEB371B2}" type="presParOf" srcId="{D85DBFCF-49DE-4C6B-8092-9F85645FFCE8}" destId="{FF9C108A-414F-464B-AEBB-ACA1108166D3}" srcOrd="3" destOrd="0" presId="urn:microsoft.com/office/officeart/2018/2/layout/IconLabelList"/>
    <dgm:cxn modelId="{832D970B-9D92-4AAB-8AA1-986DEDD51D03}" type="presParOf" srcId="{D85DBFCF-49DE-4C6B-8092-9F85645FFCE8}" destId="{29C11D3E-5A27-41E4-AA82-B3E404BA1926}" srcOrd="4" destOrd="0" presId="urn:microsoft.com/office/officeart/2018/2/layout/IconLabelList"/>
    <dgm:cxn modelId="{E475F3F0-11FA-4D65-8EC1-59BF21D8552C}" type="presParOf" srcId="{29C11D3E-5A27-41E4-AA82-B3E404BA1926}" destId="{BC40B065-E251-4FFC-8E1D-6A476FF377A0}" srcOrd="0" destOrd="0" presId="urn:microsoft.com/office/officeart/2018/2/layout/IconLabelList"/>
    <dgm:cxn modelId="{9458359C-C815-460A-83D3-B63C023CBDD9}" type="presParOf" srcId="{29C11D3E-5A27-41E4-AA82-B3E404BA1926}" destId="{E5A28229-D068-4125-A756-E5F0DF516CDB}" srcOrd="1" destOrd="0" presId="urn:microsoft.com/office/officeart/2018/2/layout/IconLabelList"/>
    <dgm:cxn modelId="{325FAB04-05BE-4342-8B89-2850BE3EF868}" type="presParOf" srcId="{29C11D3E-5A27-41E4-AA82-B3E404BA1926}" destId="{AEA1BCF2-1EDF-4562-8095-5E2C6E45D034}" srcOrd="2" destOrd="0" presId="urn:microsoft.com/office/officeart/2018/2/layout/IconLabelList"/>
    <dgm:cxn modelId="{ED41C6B9-E012-4717-B6C7-E4CC45CFCFDD}" type="presParOf" srcId="{D85DBFCF-49DE-4C6B-8092-9F85645FFCE8}" destId="{F3CBE04D-BE70-4C22-A10C-7F355074F047}" srcOrd="5" destOrd="0" presId="urn:microsoft.com/office/officeart/2018/2/layout/IconLabelList"/>
    <dgm:cxn modelId="{143C0C4C-3D7D-4EFC-9216-F3111E1F1C7E}" type="presParOf" srcId="{D85DBFCF-49DE-4C6B-8092-9F85645FFCE8}" destId="{23171CEB-FFCA-407E-A5D2-7A8C7433E27A}" srcOrd="6" destOrd="0" presId="urn:microsoft.com/office/officeart/2018/2/layout/IconLabelList"/>
    <dgm:cxn modelId="{01EC477B-6875-4328-AE8B-D6F7C110909A}" type="presParOf" srcId="{23171CEB-FFCA-407E-A5D2-7A8C7433E27A}" destId="{194034B9-C91E-473F-8AAD-D99C7172A2CA}" srcOrd="0" destOrd="0" presId="urn:microsoft.com/office/officeart/2018/2/layout/IconLabelList"/>
    <dgm:cxn modelId="{23ED972B-F394-4872-8FF6-90207C497773}" type="presParOf" srcId="{23171CEB-FFCA-407E-A5D2-7A8C7433E27A}" destId="{E9BD292C-99A0-4193-9F86-3B50D69A16B1}" srcOrd="1" destOrd="0" presId="urn:microsoft.com/office/officeart/2018/2/layout/IconLabelList"/>
    <dgm:cxn modelId="{4B94685A-465F-4DBA-A590-24961CC7531B}" type="presParOf" srcId="{23171CEB-FFCA-407E-A5D2-7A8C7433E27A}" destId="{4CFE81A2-E631-44A1-9CBD-DDA125290746}" srcOrd="2" destOrd="0" presId="urn:microsoft.com/office/officeart/2018/2/layout/IconLabelList"/>
    <dgm:cxn modelId="{49C12566-DD5A-4FF9-887B-1B6C1017F28C}" type="presParOf" srcId="{D85DBFCF-49DE-4C6B-8092-9F85645FFCE8}" destId="{4F5559F3-52C1-425E-8FE7-7EC1C71DCC99}" srcOrd="7" destOrd="0" presId="urn:microsoft.com/office/officeart/2018/2/layout/IconLabelList"/>
    <dgm:cxn modelId="{34560F20-47C5-4EA9-9348-134C60776576}" type="presParOf" srcId="{D85DBFCF-49DE-4C6B-8092-9F85645FFCE8}" destId="{3CF09B74-74F1-4AA3-B5E3-9FD6570C0165}" srcOrd="8" destOrd="0" presId="urn:microsoft.com/office/officeart/2018/2/layout/IconLabelList"/>
    <dgm:cxn modelId="{68F5611D-8868-418B-A385-AEA97119D63D}" type="presParOf" srcId="{3CF09B74-74F1-4AA3-B5E3-9FD6570C0165}" destId="{C7AB9BD9-8B86-4AB5-836B-D8556E588A6B}" srcOrd="0" destOrd="0" presId="urn:microsoft.com/office/officeart/2018/2/layout/IconLabelList"/>
    <dgm:cxn modelId="{A0B28B6D-6B7A-4E59-B6DE-434BBBB692E1}" type="presParOf" srcId="{3CF09B74-74F1-4AA3-B5E3-9FD6570C0165}" destId="{C628C5ED-08D7-4FD5-AC20-73801138463D}" srcOrd="1" destOrd="0" presId="urn:microsoft.com/office/officeart/2018/2/layout/IconLabelList"/>
    <dgm:cxn modelId="{904DDE7D-E8EA-4262-B166-6CAF3956DE22}" type="presParOf" srcId="{3CF09B74-74F1-4AA3-B5E3-9FD6570C0165}" destId="{08C2F950-1A36-44BD-9E98-E274D8E22553}" srcOrd="2" destOrd="0" presId="urn:microsoft.com/office/officeart/2018/2/layout/IconLabelList"/>
    <dgm:cxn modelId="{D7172DD2-E6C9-4F40-9031-2EF58CFE4771}" type="presParOf" srcId="{D85DBFCF-49DE-4C6B-8092-9F85645FFCE8}" destId="{5C328526-88A1-4FEF-BF55-D707BCA1F3F8}" srcOrd="9" destOrd="0" presId="urn:microsoft.com/office/officeart/2018/2/layout/IconLabelList"/>
    <dgm:cxn modelId="{0DE6BBCF-EBBE-44EB-BF20-9BD58C864FAF}" type="presParOf" srcId="{D85DBFCF-49DE-4C6B-8092-9F85645FFCE8}" destId="{FCDF211F-7F38-4D77-ADB5-7E1C3F5629DC}" srcOrd="10" destOrd="0" presId="urn:microsoft.com/office/officeart/2018/2/layout/IconLabelList"/>
    <dgm:cxn modelId="{54740B82-BF9D-4034-82C9-589F87EE907A}" type="presParOf" srcId="{FCDF211F-7F38-4D77-ADB5-7E1C3F5629DC}" destId="{3F696CE0-6F7E-48FD-96CA-24C606DB96EE}" srcOrd="0" destOrd="0" presId="urn:microsoft.com/office/officeart/2018/2/layout/IconLabelList"/>
    <dgm:cxn modelId="{E87AF0ED-776C-41A5-886E-674793740E8F}" type="presParOf" srcId="{FCDF211F-7F38-4D77-ADB5-7E1C3F5629DC}" destId="{0DF3560B-9911-4976-86FE-39FD0BED700C}" srcOrd="1" destOrd="0" presId="urn:microsoft.com/office/officeart/2018/2/layout/IconLabelList"/>
    <dgm:cxn modelId="{73654799-427A-4DF3-8B2B-05734998F42E}" type="presParOf" srcId="{FCDF211F-7F38-4D77-ADB5-7E1C3F5629DC}" destId="{74F2A947-C3D4-4E96-BB74-29E3E705C96A}"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CCB616-A8F6-4881-8897-24D07320C33E}"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9F6D64EC-C209-4560-8D81-4B1DEF63CB12}">
      <dgm:prSet/>
      <dgm:spPr/>
      <dgm:t>
        <a:bodyPr/>
        <a:lstStyle/>
        <a:p>
          <a:r>
            <a:rPr lang="en-US" dirty="0"/>
            <a:t>INSIGHTS</a:t>
          </a:r>
        </a:p>
      </dgm:t>
    </dgm:pt>
    <dgm:pt modelId="{3354D775-978E-4A3B-BF1D-A759A140A2E0}" type="parTrans" cxnId="{E06A41A3-7F84-4F40-A395-EF3BA1A4CCC5}">
      <dgm:prSet/>
      <dgm:spPr/>
      <dgm:t>
        <a:bodyPr/>
        <a:lstStyle/>
        <a:p>
          <a:endParaRPr lang="en-US"/>
        </a:p>
      </dgm:t>
    </dgm:pt>
    <dgm:pt modelId="{4A11EA05-7C54-4718-B865-698ABFB1DD51}" type="sibTrans" cxnId="{E06A41A3-7F84-4F40-A395-EF3BA1A4CCC5}">
      <dgm:prSet/>
      <dgm:spPr/>
      <dgm:t>
        <a:bodyPr/>
        <a:lstStyle/>
        <a:p>
          <a:endParaRPr lang="en-US"/>
        </a:p>
      </dgm:t>
    </dgm:pt>
    <dgm:pt modelId="{0A2CFD08-4E6A-42F5-AFAB-6BBFC3E5BF1D}">
      <dgm:prSet/>
      <dgm:spPr/>
      <dgm:t>
        <a:bodyPr/>
        <a:lstStyle/>
        <a:p>
          <a:r>
            <a:rPr lang="en-US"/>
            <a:t>Delay of flight on daily basis</a:t>
          </a:r>
        </a:p>
      </dgm:t>
    </dgm:pt>
    <dgm:pt modelId="{1EA82871-7D11-4863-93E9-B257EDCBBAD4}" type="parTrans" cxnId="{792072B5-3F28-4347-B0F9-9EFAF3F030C9}">
      <dgm:prSet/>
      <dgm:spPr/>
      <dgm:t>
        <a:bodyPr/>
        <a:lstStyle/>
        <a:p>
          <a:endParaRPr lang="en-US"/>
        </a:p>
      </dgm:t>
    </dgm:pt>
    <dgm:pt modelId="{1862A13E-80F6-437E-8A01-1D781D52F042}" type="sibTrans" cxnId="{792072B5-3F28-4347-B0F9-9EFAF3F030C9}">
      <dgm:prSet/>
      <dgm:spPr/>
      <dgm:t>
        <a:bodyPr/>
        <a:lstStyle/>
        <a:p>
          <a:endParaRPr lang="en-US"/>
        </a:p>
      </dgm:t>
    </dgm:pt>
    <dgm:pt modelId="{F6776009-2D87-494D-AC0F-76968D872792}">
      <dgm:prSet/>
      <dgm:spPr/>
      <dgm:t>
        <a:bodyPr/>
        <a:lstStyle/>
        <a:p>
          <a:r>
            <a:rPr lang="en-US" dirty="0"/>
            <a:t>Causes of a flight cancelled</a:t>
          </a:r>
        </a:p>
      </dgm:t>
    </dgm:pt>
    <dgm:pt modelId="{FDE17BCC-A720-49D3-AA9A-0D665E703AEF}" type="parTrans" cxnId="{097971B1-4E4B-4BFC-8C53-1FBA97115F1F}">
      <dgm:prSet/>
      <dgm:spPr/>
      <dgm:t>
        <a:bodyPr/>
        <a:lstStyle/>
        <a:p>
          <a:endParaRPr lang="en-US"/>
        </a:p>
      </dgm:t>
    </dgm:pt>
    <dgm:pt modelId="{6A710EBB-B343-41B7-80CC-F118D6502190}" type="sibTrans" cxnId="{097971B1-4E4B-4BFC-8C53-1FBA97115F1F}">
      <dgm:prSet/>
      <dgm:spPr/>
      <dgm:t>
        <a:bodyPr/>
        <a:lstStyle/>
        <a:p>
          <a:endParaRPr lang="en-US"/>
        </a:p>
      </dgm:t>
    </dgm:pt>
    <dgm:pt modelId="{CFD6D7CC-C93E-4549-8537-E6644328C0A9}">
      <dgm:prSet/>
      <dgm:spPr/>
      <dgm:t>
        <a:bodyPr/>
        <a:lstStyle/>
        <a:p>
          <a:r>
            <a:rPr lang="en-US"/>
            <a:t>Duration of flight runtime</a:t>
          </a:r>
        </a:p>
      </dgm:t>
    </dgm:pt>
    <dgm:pt modelId="{3DF1DC47-3B4A-4D44-AC09-78E5F677D0AA}" type="parTrans" cxnId="{F703802B-7C4A-4942-99E8-896E942D3FEA}">
      <dgm:prSet/>
      <dgm:spPr/>
      <dgm:t>
        <a:bodyPr/>
        <a:lstStyle/>
        <a:p>
          <a:endParaRPr lang="en-US"/>
        </a:p>
      </dgm:t>
    </dgm:pt>
    <dgm:pt modelId="{F42DDC6B-6586-4672-873F-3CF7C3BABAD9}" type="sibTrans" cxnId="{F703802B-7C4A-4942-99E8-896E942D3FEA}">
      <dgm:prSet/>
      <dgm:spPr/>
      <dgm:t>
        <a:bodyPr/>
        <a:lstStyle/>
        <a:p>
          <a:endParaRPr lang="en-US"/>
        </a:p>
      </dgm:t>
    </dgm:pt>
    <dgm:pt modelId="{5DB2176E-2FBF-43A9-ABAC-8C2BBBEF13EF}">
      <dgm:prSet/>
      <dgm:spPr/>
      <dgm:t>
        <a:bodyPr/>
        <a:lstStyle/>
        <a:p>
          <a:r>
            <a:rPr lang="en-US" dirty="0"/>
            <a:t>Airport congestion </a:t>
          </a:r>
        </a:p>
      </dgm:t>
    </dgm:pt>
    <dgm:pt modelId="{F80F2147-46F4-4A6E-B7DE-1A80BEFC53E6}" type="parTrans" cxnId="{1A1C1836-72AE-48F4-9517-A94CBBDA3073}">
      <dgm:prSet/>
      <dgm:spPr/>
      <dgm:t>
        <a:bodyPr/>
        <a:lstStyle/>
        <a:p>
          <a:endParaRPr lang="en-US"/>
        </a:p>
      </dgm:t>
    </dgm:pt>
    <dgm:pt modelId="{84066B9F-13EC-4B3F-B03A-6BB20A587030}" type="sibTrans" cxnId="{1A1C1836-72AE-48F4-9517-A94CBBDA3073}">
      <dgm:prSet/>
      <dgm:spPr/>
      <dgm:t>
        <a:bodyPr/>
        <a:lstStyle/>
        <a:p>
          <a:endParaRPr lang="en-US"/>
        </a:p>
      </dgm:t>
    </dgm:pt>
    <dgm:pt modelId="{653E1E8B-B262-44C3-A369-5BBBB9A4B50B}">
      <dgm:prSet/>
      <dgm:spPr/>
      <dgm:t>
        <a:bodyPr/>
        <a:lstStyle/>
        <a:p>
          <a:r>
            <a:rPr lang="en-US" dirty="0"/>
            <a:t>Diversion</a:t>
          </a:r>
        </a:p>
      </dgm:t>
    </dgm:pt>
    <dgm:pt modelId="{22D59898-B24C-48AA-B3AC-94AB4CC81D4F}" type="parTrans" cxnId="{DA237939-8DEE-4FD9-B46E-C9137B1BB1F8}">
      <dgm:prSet/>
      <dgm:spPr/>
      <dgm:t>
        <a:bodyPr/>
        <a:lstStyle/>
        <a:p>
          <a:endParaRPr lang="en-US"/>
        </a:p>
      </dgm:t>
    </dgm:pt>
    <dgm:pt modelId="{2762CFE3-FBDC-4855-8974-EEFDFE171042}" type="sibTrans" cxnId="{DA237939-8DEE-4FD9-B46E-C9137B1BB1F8}">
      <dgm:prSet/>
      <dgm:spPr/>
      <dgm:t>
        <a:bodyPr/>
        <a:lstStyle/>
        <a:p>
          <a:endParaRPr lang="en-US"/>
        </a:p>
      </dgm:t>
    </dgm:pt>
    <dgm:pt modelId="{CB1401C5-77D5-4C0D-BC80-E18E78B9913A}" type="pres">
      <dgm:prSet presAssocID="{7BCCB616-A8F6-4881-8897-24D07320C33E}" presName="hierChild1" presStyleCnt="0">
        <dgm:presLayoutVars>
          <dgm:chPref val="1"/>
          <dgm:dir/>
          <dgm:animOne val="branch"/>
          <dgm:animLvl val="lvl"/>
          <dgm:resizeHandles/>
        </dgm:presLayoutVars>
      </dgm:prSet>
      <dgm:spPr/>
    </dgm:pt>
    <dgm:pt modelId="{2D75E43C-CAD6-4BB9-8B1D-1E25F9F51C35}" type="pres">
      <dgm:prSet presAssocID="{9F6D64EC-C209-4560-8D81-4B1DEF63CB12}" presName="hierRoot1" presStyleCnt="0"/>
      <dgm:spPr/>
    </dgm:pt>
    <dgm:pt modelId="{ED1D3923-1419-411B-8FFD-0537DAA5373B}" type="pres">
      <dgm:prSet presAssocID="{9F6D64EC-C209-4560-8D81-4B1DEF63CB12}" presName="composite" presStyleCnt="0"/>
      <dgm:spPr/>
    </dgm:pt>
    <dgm:pt modelId="{19D1048A-01BB-4498-B3B0-4FD82A0A6B84}" type="pres">
      <dgm:prSet presAssocID="{9F6D64EC-C209-4560-8D81-4B1DEF63CB12}" presName="background" presStyleLbl="node0" presStyleIdx="0" presStyleCnt="1"/>
      <dgm:spPr/>
    </dgm:pt>
    <dgm:pt modelId="{1509C579-A192-45FF-AF51-64F3380CCC26}" type="pres">
      <dgm:prSet presAssocID="{9F6D64EC-C209-4560-8D81-4B1DEF63CB12}" presName="text" presStyleLbl="fgAcc0" presStyleIdx="0" presStyleCnt="1">
        <dgm:presLayoutVars>
          <dgm:chPref val="3"/>
        </dgm:presLayoutVars>
      </dgm:prSet>
      <dgm:spPr/>
    </dgm:pt>
    <dgm:pt modelId="{CE976E43-2A78-45D5-80A6-4FFD394E8761}" type="pres">
      <dgm:prSet presAssocID="{9F6D64EC-C209-4560-8D81-4B1DEF63CB12}" presName="hierChild2" presStyleCnt="0"/>
      <dgm:spPr/>
    </dgm:pt>
    <dgm:pt modelId="{3B80706D-9F3C-4F69-83C3-343438D01730}" type="pres">
      <dgm:prSet presAssocID="{1EA82871-7D11-4863-93E9-B257EDCBBAD4}" presName="Name10" presStyleLbl="parChTrans1D2" presStyleIdx="0" presStyleCnt="5"/>
      <dgm:spPr/>
    </dgm:pt>
    <dgm:pt modelId="{F4E329FB-68CF-4803-823A-D7BE754AF9F7}" type="pres">
      <dgm:prSet presAssocID="{0A2CFD08-4E6A-42F5-AFAB-6BBFC3E5BF1D}" presName="hierRoot2" presStyleCnt="0"/>
      <dgm:spPr/>
    </dgm:pt>
    <dgm:pt modelId="{8ACEC27F-660D-49E3-AA6D-9B82E780BC86}" type="pres">
      <dgm:prSet presAssocID="{0A2CFD08-4E6A-42F5-AFAB-6BBFC3E5BF1D}" presName="composite2" presStyleCnt="0"/>
      <dgm:spPr/>
    </dgm:pt>
    <dgm:pt modelId="{883574BA-1B95-425D-9D21-85CC2CCDCB36}" type="pres">
      <dgm:prSet presAssocID="{0A2CFD08-4E6A-42F5-AFAB-6BBFC3E5BF1D}" presName="background2" presStyleLbl="node2" presStyleIdx="0" presStyleCnt="5"/>
      <dgm:spPr/>
    </dgm:pt>
    <dgm:pt modelId="{C3BAE36B-E2CD-4AB7-8647-EC8B78767D97}" type="pres">
      <dgm:prSet presAssocID="{0A2CFD08-4E6A-42F5-AFAB-6BBFC3E5BF1D}" presName="text2" presStyleLbl="fgAcc2" presStyleIdx="0" presStyleCnt="5">
        <dgm:presLayoutVars>
          <dgm:chPref val="3"/>
        </dgm:presLayoutVars>
      </dgm:prSet>
      <dgm:spPr/>
    </dgm:pt>
    <dgm:pt modelId="{63698460-DFC9-4FF6-9DF2-3A8D2278C531}" type="pres">
      <dgm:prSet presAssocID="{0A2CFD08-4E6A-42F5-AFAB-6BBFC3E5BF1D}" presName="hierChild3" presStyleCnt="0"/>
      <dgm:spPr/>
    </dgm:pt>
    <dgm:pt modelId="{7FF9F6AA-B9A4-4711-A72D-AA8ECB1FC1F4}" type="pres">
      <dgm:prSet presAssocID="{FDE17BCC-A720-49D3-AA9A-0D665E703AEF}" presName="Name10" presStyleLbl="parChTrans1D2" presStyleIdx="1" presStyleCnt="5"/>
      <dgm:spPr/>
    </dgm:pt>
    <dgm:pt modelId="{1BBBA2B7-3E30-45AA-8FFC-68E9557A67A7}" type="pres">
      <dgm:prSet presAssocID="{F6776009-2D87-494D-AC0F-76968D872792}" presName="hierRoot2" presStyleCnt="0"/>
      <dgm:spPr/>
    </dgm:pt>
    <dgm:pt modelId="{2A4DD351-24A0-4DE7-998A-87D915B35A00}" type="pres">
      <dgm:prSet presAssocID="{F6776009-2D87-494D-AC0F-76968D872792}" presName="composite2" presStyleCnt="0"/>
      <dgm:spPr/>
    </dgm:pt>
    <dgm:pt modelId="{B9E70874-CA55-4A30-B1ED-57C948E3C6AC}" type="pres">
      <dgm:prSet presAssocID="{F6776009-2D87-494D-AC0F-76968D872792}" presName="background2" presStyleLbl="node2" presStyleIdx="1" presStyleCnt="5"/>
      <dgm:spPr/>
    </dgm:pt>
    <dgm:pt modelId="{6F54710A-E12C-43AE-A3AB-BB9894AF8C75}" type="pres">
      <dgm:prSet presAssocID="{F6776009-2D87-494D-AC0F-76968D872792}" presName="text2" presStyleLbl="fgAcc2" presStyleIdx="1" presStyleCnt="5">
        <dgm:presLayoutVars>
          <dgm:chPref val="3"/>
        </dgm:presLayoutVars>
      </dgm:prSet>
      <dgm:spPr/>
    </dgm:pt>
    <dgm:pt modelId="{0C4BA02C-ADF9-403B-B18B-3BB97F4370F3}" type="pres">
      <dgm:prSet presAssocID="{F6776009-2D87-494D-AC0F-76968D872792}" presName="hierChild3" presStyleCnt="0"/>
      <dgm:spPr/>
    </dgm:pt>
    <dgm:pt modelId="{9B273F3C-448D-4BB9-AD16-B46F857634AF}" type="pres">
      <dgm:prSet presAssocID="{3DF1DC47-3B4A-4D44-AC09-78E5F677D0AA}" presName="Name10" presStyleLbl="parChTrans1D2" presStyleIdx="2" presStyleCnt="5"/>
      <dgm:spPr/>
    </dgm:pt>
    <dgm:pt modelId="{0030A796-1985-4423-B55D-EB0C2FC89B03}" type="pres">
      <dgm:prSet presAssocID="{CFD6D7CC-C93E-4549-8537-E6644328C0A9}" presName="hierRoot2" presStyleCnt="0"/>
      <dgm:spPr/>
    </dgm:pt>
    <dgm:pt modelId="{5F2DD628-D7A3-421F-9022-950AD1F39D98}" type="pres">
      <dgm:prSet presAssocID="{CFD6D7CC-C93E-4549-8537-E6644328C0A9}" presName="composite2" presStyleCnt="0"/>
      <dgm:spPr/>
    </dgm:pt>
    <dgm:pt modelId="{942B70A0-BBD3-4B4F-83ED-226A1077BD5D}" type="pres">
      <dgm:prSet presAssocID="{CFD6D7CC-C93E-4549-8537-E6644328C0A9}" presName="background2" presStyleLbl="node2" presStyleIdx="2" presStyleCnt="5"/>
      <dgm:spPr/>
    </dgm:pt>
    <dgm:pt modelId="{59AE2CEE-F84E-42D2-8BBB-EA61D63254DB}" type="pres">
      <dgm:prSet presAssocID="{CFD6D7CC-C93E-4549-8537-E6644328C0A9}" presName="text2" presStyleLbl="fgAcc2" presStyleIdx="2" presStyleCnt="5">
        <dgm:presLayoutVars>
          <dgm:chPref val="3"/>
        </dgm:presLayoutVars>
      </dgm:prSet>
      <dgm:spPr/>
    </dgm:pt>
    <dgm:pt modelId="{11C7FCA6-8049-4211-8D9C-379096B63546}" type="pres">
      <dgm:prSet presAssocID="{CFD6D7CC-C93E-4549-8537-E6644328C0A9}" presName="hierChild3" presStyleCnt="0"/>
      <dgm:spPr/>
    </dgm:pt>
    <dgm:pt modelId="{86C1DB88-93C0-43DC-99B8-D01F704AF730}" type="pres">
      <dgm:prSet presAssocID="{F80F2147-46F4-4A6E-B7DE-1A80BEFC53E6}" presName="Name10" presStyleLbl="parChTrans1D2" presStyleIdx="3" presStyleCnt="5"/>
      <dgm:spPr/>
    </dgm:pt>
    <dgm:pt modelId="{D1401C2F-53FE-45A2-86AF-288A34250295}" type="pres">
      <dgm:prSet presAssocID="{5DB2176E-2FBF-43A9-ABAC-8C2BBBEF13EF}" presName="hierRoot2" presStyleCnt="0"/>
      <dgm:spPr/>
    </dgm:pt>
    <dgm:pt modelId="{AC8EEDA9-4598-45B1-B95F-C068938FB1EB}" type="pres">
      <dgm:prSet presAssocID="{5DB2176E-2FBF-43A9-ABAC-8C2BBBEF13EF}" presName="composite2" presStyleCnt="0"/>
      <dgm:spPr/>
    </dgm:pt>
    <dgm:pt modelId="{83E4C900-A33F-4820-A228-3DF7DB3D176A}" type="pres">
      <dgm:prSet presAssocID="{5DB2176E-2FBF-43A9-ABAC-8C2BBBEF13EF}" presName="background2" presStyleLbl="node2" presStyleIdx="3" presStyleCnt="5"/>
      <dgm:spPr/>
    </dgm:pt>
    <dgm:pt modelId="{305B53D5-6DC5-4987-9D6F-C7C05B854645}" type="pres">
      <dgm:prSet presAssocID="{5DB2176E-2FBF-43A9-ABAC-8C2BBBEF13EF}" presName="text2" presStyleLbl="fgAcc2" presStyleIdx="3" presStyleCnt="5">
        <dgm:presLayoutVars>
          <dgm:chPref val="3"/>
        </dgm:presLayoutVars>
      </dgm:prSet>
      <dgm:spPr/>
    </dgm:pt>
    <dgm:pt modelId="{DC1EB181-1CE1-428A-964A-B9B24A2692E5}" type="pres">
      <dgm:prSet presAssocID="{5DB2176E-2FBF-43A9-ABAC-8C2BBBEF13EF}" presName="hierChild3" presStyleCnt="0"/>
      <dgm:spPr/>
    </dgm:pt>
    <dgm:pt modelId="{60BC4439-9D8A-4003-8AD4-85489F98DDF5}" type="pres">
      <dgm:prSet presAssocID="{22D59898-B24C-48AA-B3AC-94AB4CC81D4F}" presName="Name10" presStyleLbl="parChTrans1D2" presStyleIdx="4" presStyleCnt="5"/>
      <dgm:spPr/>
    </dgm:pt>
    <dgm:pt modelId="{A5CAE243-75D5-4445-B275-45E97AED3346}" type="pres">
      <dgm:prSet presAssocID="{653E1E8B-B262-44C3-A369-5BBBB9A4B50B}" presName="hierRoot2" presStyleCnt="0"/>
      <dgm:spPr/>
    </dgm:pt>
    <dgm:pt modelId="{9C33F937-740C-4CB0-B45B-750018770928}" type="pres">
      <dgm:prSet presAssocID="{653E1E8B-B262-44C3-A369-5BBBB9A4B50B}" presName="composite2" presStyleCnt="0"/>
      <dgm:spPr/>
    </dgm:pt>
    <dgm:pt modelId="{5F41DA2D-0E81-4E10-851E-459757B2AF2B}" type="pres">
      <dgm:prSet presAssocID="{653E1E8B-B262-44C3-A369-5BBBB9A4B50B}" presName="background2" presStyleLbl="node2" presStyleIdx="4" presStyleCnt="5"/>
      <dgm:spPr/>
    </dgm:pt>
    <dgm:pt modelId="{2B94BD1D-8CD7-4534-855D-B5B4C65BC478}" type="pres">
      <dgm:prSet presAssocID="{653E1E8B-B262-44C3-A369-5BBBB9A4B50B}" presName="text2" presStyleLbl="fgAcc2" presStyleIdx="4" presStyleCnt="5">
        <dgm:presLayoutVars>
          <dgm:chPref val="3"/>
        </dgm:presLayoutVars>
      </dgm:prSet>
      <dgm:spPr/>
    </dgm:pt>
    <dgm:pt modelId="{BFC6AAD2-A4BA-48A0-99ED-EE30C4F2DB66}" type="pres">
      <dgm:prSet presAssocID="{653E1E8B-B262-44C3-A369-5BBBB9A4B50B}" presName="hierChild3" presStyleCnt="0"/>
      <dgm:spPr/>
    </dgm:pt>
  </dgm:ptLst>
  <dgm:cxnLst>
    <dgm:cxn modelId="{2B7EA301-0E55-4F01-98BC-D51CFA7A8B90}" type="presOf" srcId="{7BCCB616-A8F6-4881-8897-24D07320C33E}" destId="{CB1401C5-77D5-4C0D-BC80-E18E78B9913A}" srcOrd="0" destOrd="0" presId="urn:microsoft.com/office/officeart/2005/8/layout/hierarchy1"/>
    <dgm:cxn modelId="{5A565110-1B11-44B7-B54B-7E3A7D5243E1}" type="presOf" srcId="{3DF1DC47-3B4A-4D44-AC09-78E5F677D0AA}" destId="{9B273F3C-448D-4BB9-AD16-B46F857634AF}" srcOrd="0" destOrd="0" presId="urn:microsoft.com/office/officeart/2005/8/layout/hierarchy1"/>
    <dgm:cxn modelId="{A6FB551D-112E-4B6F-9A13-A43FC1BD33D6}" type="presOf" srcId="{F80F2147-46F4-4A6E-B7DE-1A80BEFC53E6}" destId="{86C1DB88-93C0-43DC-99B8-D01F704AF730}" srcOrd="0" destOrd="0" presId="urn:microsoft.com/office/officeart/2005/8/layout/hierarchy1"/>
    <dgm:cxn modelId="{C459E222-FC0D-4EEE-B29E-69E506C23F29}" type="presOf" srcId="{1EA82871-7D11-4863-93E9-B257EDCBBAD4}" destId="{3B80706D-9F3C-4F69-83C3-343438D01730}" srcOrd="0" destOrd="0" presId="urn:microsoft.com/office/officeart/2005/8/layout/hierarchy1"/>
    <dgm:cxn modelId="{F703802B-7C4A-4942-99E8-896E942D3FEA}" srcId="{9F6D64EC-C209-4560-8D81-4B1DEF63CB12}" destId="{CFD6D7CC-C93E-4549-8537-E6644328C0A9}" srcOrd="2" destOrd="0" parTransId="{3DF1DC47-3B4A-4D44-AC09-78E5F677D0AA}" sibTransId="{F42DDC6B-6586-4672-873F-3CF7C3BABAD9}"/>
    <dgm:cxn modelId="{1A1C1836-72AE-48F4-9517-A94CBBDA3073}" srcId="{9F6D64EC-C209-4560-8D81-4B1DEF63CB12}" destId="{5DB2176E-2FBF-43A9-ABAC-8C2BBBEF13EF}" srcOrd="3" destOrd="0" parTransId="{F80F2147-46F4-4A6E-B7DE-1A80BEFC53E6}" sibTransId="{84066B9F-13EC-4B3F-B03A-6BB20A587030}"/>
    <dgm:cxn modelId="{DA237939-8DEE-4FD9-B46E-C9137B1BB1F8}" srcId="{9F6D64EC-C209-4560-8D81-4B1DEF63CB12}" destId="{653E1E8B-B262-44C3-A369-5BBBB9A4B50B}" srcOrd="4" destOrd="0" parTransId="{22D59898-B24C-48AA-B3AC-94AB4CC81D4F}" sibTransId="{2762CFE3-FBDC-4855-8974-EEFDFE171042}"/>
    <dgm:cxn modelId="{45631E3B-528A-4A9A-AD0E-AA21BF4BDCD7}" type="presOf" srcId="{0A2CFD08-4E6A-42F5-AFAB-6BBFC3E5BF1D}" destId="{C3BAE36B-E2CD-4AB7-8647-EC8B78767D97}" srcOrd="0" destOrd="0" presId="urn:microsoft.com/office/officeart/2005/8/layout/hierarchy1"/>
    <dgm:cxn modelId="{4E742477-7223-43F4-A55D-2F314ABD17EA}" type="presOf" srcId="{FDE17BCC-A720-49D3-AA9A-0D665E703AEF}" destId="{7FF9F6AA-B9A4-4711-A72D-AA8ECB1FC1F4}" srcOrd="0" destOrd="0" presId="urn:microsoft.com/office/officeart/2005/8/layout/hierarchy1"/>
    <dgm:cxn modelId="{96EEC390-8842-472C-B7B1-4041E96586BB}" type="presOf" srcId="{CFD6D7CC-C93E-4549-8537-E6644328C0A9}" destId="{59AE2CEE-F84E-42D2-8BBB-EA61D63254DB}" srcOrd="0" destOrd="0" presId="urn:microsoft.com/office/officeart/2005/8/layout/hierarchy1"/>
    <dgm:cxn modelId="{E06A41A3-7F84-4F40-A395-EF3BA1A4CCC5}" srcId="{7BCCB616-A8F6-4881-8897-24D07320C33E}" destId="{9F6D64EC-C209-4560-8D81-4B1DEF63CB12}" srcOrd="0" destOrd="0" parTransId="{3354D775-978E-4A3B-BF1D-A759A140A2E0}" sibTransId="{4A11EA05-7C54-4718-B865-698ABFB1DD51}"/>
    <dgm:cxn modelId="{BBD6DFA7-733E-458B-930F-F35C0CA8C684}" type="presOf" srcId="{F6776009-2D87-494D-AC0F-76968D872792}" destId="{6F54710A-E12C-43AE-A3AB-BB9894AF8C75}" srcOrd="0" destOrd="0" presId="urn:microsoft.com/office/officeart/2005/8/layout/hierarchy1"/>
    <dgm:cxn modelId="{097971B1-4E4B-4BFC-8C53-1FBA97115F1F}" srcId="{9F6D64EC-C209-4560-8D81-4B1DEF63CB12}" destId="{F6776009-2D87-494D-AC0F-76968D872792}" srcOrd="1" destOrd="0" parTransId="{FDE17BCC-A720-49D3-AA9A-0D665E703AEF}" sibTransId="{6A710EBB-B343-41B7-80CC-F118D6502190}"/>
    <dgm:cxn modelId="{792072B5-3F28-4347-B0F9-9EFAF3F030C9}" srcId="{9F6D64EC-C209-4560-8D81-4B1DEF63CB12}" destId="{0A2CFD08-4E6A-42F5-AFAB-6BBFC3E5BF1D}" srcOrd="0" destOrd="0" parTransId="{1EA82871-7D11-4863-93E9-B257EDCBBAD4}" sibTransId="{1862A13E-80F6-437E-8A01-1D781D52F042}"/>
    <dgm:cxn modelId="{D8EA40B7-B070-4940-8C43-2D6CF02AA13A}" type="presOf" srcId="{22D59898-B24C-48AA-B3AC-94AB4CC81D4F}" destId="{60BC4439-9D8A-4003-8AD4-85489F98DDF5}" srcOrd="0" destOrd="0" presId="urn:microsoft.com/office/officeart/2005/8/layout/hierarchy1"/>
    <dgm:cxn modelId="{8BFFFBCE-8AFE-4B32-AF7E-956CA4FC50E8}" type="presOf" srcId="{9F6D64EC-C209-4560-8D81-4B1DEF63CB12}" destId="{1509C579-A192-45FF-AF51-64F3380CCC26}" srcOrd="0" destOrd="0" presId="urn:microsoft.com/office/officeart/2005/8/layout/hierarchy1"/>
    <dgm:cxn modelId="{695F4AE9-F1B3-4849-9745-B7F0002E5381}" type="presOf" srcId="{653E1E8B-B262-44C3-A369-5BBBB9A4B50B}" destId="{2B94BD1D-8CD7-4534-855D-B5B4C65BC478}" srcOrd="0" destOrd="0" presId="urn:microsoft.com/office/officeart/2005/8/layout/hierarchy1"/>
    <dgm:cxn modelId="{FF3BEFF6-47D6-4B34-8E46-9FA11AF0014B}" type="presOf" srcId="{5DB2176E-2FBF-43A9-ABAC-8C2BBBEF13EF}" destId="{305B53D5-6DC5-4987-9D6F-C7C05B854645}" srcOrd="0" destOrd="0" presId="urn:microsoft.com/office/officeart/2005/8/layout/hierarchy1"/>
    <dgm:cxn modelId="{54514724-5068-44F0-A4E5-5E5512F49D76}" type="presParOf" srcId="{CB1401C5-77D5-4C0D-BC80-E18E78B9913A}" destId="{2D75E43C-CAD6-4BB9-8B1D-1E25F9F51C35}" srcOrd="0" destOrd="0" presId="urn:microsoft.com/office/officeart/2005/8/layout/hierarchy1"/>
    <dgm:cxn modelId="{2FD9F38F-38BE-4914-9D6A-F99F484F340A}" type="presParOf" srcId="{2D75E43C-CAD6-4BB9-8B1D-1E25F9F51C35}" destId="{ED1D3923-1419-411B-8FFD-0537DAA5373B}" srcOrd="0" destOrd="0" presId="urn:microsoft.com/office/officeart/2005/8/layout/hierarchy1"/>
    <dgm:cxn modelId="{E563C519-C3CF-4388-9460-BC6E8575039A}" type="presParOf" srcId="{ED1D3923-1419-411B-8FFD-0537DAA5373B}" destId="{19D1048A-01BB-4498-B3B0-4FD82A0A6B84}" srcOrd="0" destOrd="0" presId="urn:microsoft.com/office/officeart/2005/8/layout/hierarchy1"/>
    <dgm:cxn modelId="{81A40EA5-5DC4-4E26-A7EB-47E4FEAD4E20}" type="presParOf" srcId="{ED1D3923-1419-411B-8FFD-0537DAA5373B}" destId="{1509C579-A192-45FF-AF51-64F3380CCC26}" srcOrd="1" destOrd="0" presId="urn:microsoft.com/office/officeart/2005/8/layout/hierarchy1"/>
    <dgm:cxn modelId="{2B890700-6991-4F00-A2DD-03712935C8FE}" type="presParOf" srcId="{2D75E43C-CAD6-4BB9-8B1D-1E25F9F51C35}" destId="{CE976E43-2A78-45D5-80A6-4FFD394E8761}" srcOrd="1" destOrd="0" presId="urn:microsoft.com/office/officeart/2005/8/layout/hierarchy1"/>
    <dgm:cxn modelId="{A5F75E6A-449E-439F-A755-C6D45BA192FA}" type="presParOf" srcId="{CE976E43-2A78-45D5-80A6-4FFD394E8761}" destId="{3B80706D-9F3C-4F69-83C3-343438D01730}" srcOrd="0" destOrd="0" presId="urn:microsoft.com/office/officeart/2005/8/layout/hierarchy1"/>
    <dgm:cxn modelId="{C66F579B-AC8B-490A-827A-3E3E15A7F69A}" type="presParOf" srcId="{CE976E43-2A78-45D5-80A6-4FFD394E8761}" destId="{F4E329FB-68CF-4803-823A-D7BE754AF9F7}" srcOrd="1" destOrd="0" presId="urn:microsoft.com/office/officeart/2005/8/layout/hierarchy1"/>
    <dgm:cxn modelId="{59397CF0-2D24-4300-97FF-0E0F6B96879E}" type="presParOf" srcId="{F4E329FB-68CF-4803-823A-D7BE754AF9F7}" destId="{8ACEC27F-660D-49E3-AA6D-9B82E780BC86}" srcOrd="0" destOrd="0" presId="urn:microsoft.com/office/officeart/2005/8/layout/hierarchy1"/>
    <dgm:cxn modelId="{AE9B190F-B798-4023-824A-0BD7CA5BA0A0}" type="presParOf" srcId="{8ACEC27F-660D-49E3-AA6D-9B82E780BC86}" destId="{883574BA-1B95-425D-9D21-85CC2CCDCB36}" srcOrd="0" destOrd="0" presId="urn:microsoft.com/office/officeart/2005/8/layout/hierarchy1"/>
    <dgm:cxn modelId="{6F696CD7-5060-4965-8946-EA3C325B4E20}" type="presParOf" srcId="{8ACEC27F-660D-49E3-AA6D-9B82E780BC86}" destId="{C3BAE36B-E2CD-4AB7-8647-EC8B78767D97}" srcOrd="1" destOrd="0" presId="urn:microsoft.com/office/officeart/2005/8/layout/hierarchy1"/>
    <dgm:cxn modelId="{A8EF5B06-2015-4406-A21F-4A021721B6B4}" type="presParOf" srcId="{F4E329FB-68CF-4803-823A-D7BE754AF9F7}" destId="{63698460-DFC9-4FF6-9DF2-3A8D2278C531}" srcOrd="1" destOrd="0" presId="urn:microsoft.com/office/officeart/2005/8/layout/hierarchy1"/>
    <dgm:cxn modelId="{7C703894-9EF9-43B9-B082-816762A2A7FC}" type="presParOf" srcId="{CE976E43-2A78-45D5-80A6-4FFD394E8761}" destId="{7FF9F6AA-B9A4-4711-A72D-AA8ECB1FC1F4}" srcOrd="2" destOrd="0" presId="urn:microsoft.com/office/officeart/2005/8/layout/hierarchy1"/>
    <dgm:cxn modelId="{ADFB95BC-9226-4176-B655-309C13E0F59E}" type="presParOf" srcId="{CE976E43-2A78-45D5-80A6-4FFD394E8761}" destId="{1BBBA2B7-3E30-45AA-8FFC-68E9557A67A7}" srcOrd="3" destOrd="0" presId="urn:microsoft.com/office/officeart/2005/8/layout/hierarchy1"/>
    <dgm:cxn modelId="{6287CB81-4D87-48FE-B333-F765B988DDAB}" type="presParOf" srcId="{1BBBA2B7-3E30-45AA-8FFC-68E9557A67A7}" destId="{2A4DD351-24A0-4DE7-998A-87D915B35A00}" srcOrd="0" destOrd="0" presId="urn:microsoft.com/office/officeart/2005/8/layout/hierarchy1"/>
    <dgm:cxn modelId="{C1848896-5948-4895-BA68-642E7CFC4A8B}" type="presParOf" srcId="{2A4DD351-24A0-4DE7-998A-87D915B35A00}" destId="{B9E70874-CA55-4A30-B1ED-57C948E3C6AC}" srcOrd="0" destOrd="0" presId="urn:microsoft.com/office/officeart/2005/8/layout/hierarchy1"/>
    <dgm:cxn modelId="{C221AFD4-BF07-422A-A7DE-71B967086CDE}" type="presParOf" srcId="{2A4DD351-24A0-4DE7-998A-87D915B35A00}" destId="{6F54710A-E12C-43AE-A3AB-BB9894AF8C75}" srcOrd="1" destOrd="0" presId="urn:microsoft.com/office/officeart/2005/8/layout/hierarchy1"/>
    <dgm:cxn modelId="{B7001D47-DFB2-44AD-BAC7-0866C74E72C3}" type="presParOf" srcId="{1BBBA2B7-3E30-45AA-8FFC-68E9557A67A7}" destId="{0C4BA02C-ADF9-403B-B18B-3BB97F4370F3}" srcOrd="1" destOrd="0" presId="urn:microsoft.com/office/officeart/2005/8/layout/hierarchy1"/>
    <dgm:cxn modelId="{F6A42FE6-2ABE-45A5-8240-445CF7A6E940}" type="presParOf" srcId="{CE976E43-2A78-45D5-80A6-4FFD394E8761}" destId="{9B273F3C-448D-4BB9-AD16-B46F857634AF}" srcOrd="4" destOrd="0" presId="urn:microsoft.com/office/officeart/2005/8/layout/hierarchy1"/>
    <dgm:cxn modelId="{4E4E62AF-B68C-4CA5-9A69-2D98DBDF8BD5}" type="presParOf" srcId="{CE976E43-2A78-45D5-80A6-4FFD394E8761}" destId="{0030A796-1985-4423-B55D-EB0C2FC89B03}" srcOrd="5" destOrd="0" presId="urn:microsoft.com/office/officeart/2005/8/layout/hierarchy1"/>
    <dgm:cxn modelId="{B7905FE1-A430-4087-838C-1001D663722E}" type="presParOf" srcId="{0030A796-1985-4423-B55D-EB0C2FC89B03}" destId="{5F2DD628-D7A3-421F-9022-950AD1F39D98}" srcOrd="0" destOrd="0" presId="urn:microsoft.com/office/officeart/2005/8/layout/hierarchy1"/>
    <dgm:cxn modelId="{2ACD0504-0C95-4A09-BE99-EB31C1A3EA41}" type="presParOf" srcId="{5F2DD628-D7A3-421F-9022-950AD1F39D98}" destId="{942B70A0-BBD3-4B4F-83ED-226A1077BD5D}" srcOrd="0" destOrd="0" presId="urn:microsoft.com/office/officeart/2005/8/layout/hierarchy1"/>
    <dgm:cxn modelId="{53FFDE61-8754-4693-9A41-4E6DD8FAB03C}" type="presParOf" srcId="{5F2DD628-D7A3-421F-9022-950AD1F39D98}" destId="{59AE2CEE-F84E-42D2-8BBB-EA61D63254DB}" srcOrd="1" destOrd="0" presId="urn:microsoft.com/office/officeart/2005/8/layout/hierarchy1"/>
    <dgm:cxn modelId="{7E5E755C-7C2B-4065-BE33-5BF3D3830D05}" type="presParOf" srcId="{0030A796-1985-4423-B55D-EB0C2FC89B03}" destId="{11C7FCA6-8049-4211-8D9C-379096B63546}" srcOrd="1" destOrd="0" presId="urn:microsoft.com/office/officeart/2005/8/layout/hierarchy1"/>
    <dgm:cxn modelId="{2298EC9E-A783-4548-880A-4952F9E91FBB}" type="presParOf" srcId="{CE976E43-2A78-45D5-80A6-4FFD394E8761}" destId="{86C1DB88-93C0-43DC-99B8-D01F704AF730}" srcOrd="6" destOrd="0" presId="urn:microsoft.com/office/officeart/2005/8/layout/hierarchy1"/>
    <dgm:cxn modelId="{26C790AB-06F6-4602-BDA0-CF8A414B036A}" type="presParOf" srcId="{CE976E43-2A78-45D5-80A6-4FFD394E8761}" destId="{D1401C2F-53FE-45A2-86AF-288A34250295}" srcOrd="7" destOrd="0" presId="urn:microsoft.com/office/officeart/2005/8/layout/hierarchy1"/>
    <dgm:cxn modelId="{8D1CEB2D-1365-4161-8D2B-F7B52160BDD2}" type="presParOf" srcId="{D1401C2F-53FE-45A2-86AF-288A34250295}" destId="{AC8EEDA9-4598-45B1-B95F-C068938FB1EB}" srcOrd="0" destOrd="0" presId="urn:microsoft.com/office/officeart/2005/8/layout/hierarchy1"/>
    <dgm:cxn modelId="{8ADFD50F-A676-4CFF-B894-09C15C5B29CA}" type="presParOf" srcId="{AC8EEDA9-4598-45B1-B95F-C068938FB1EB}" destId="{83E4C900-A33F-4820-A228-3DF7DB3D176A}" srcOrd="0" destOrd="0" presId="urn:microsoft.com/office/officeart/2005/8/layout/hierarchy1"/>
    <dgm:cxn modelId="{9C766BF0-9753-4EF8-A9D8-5E15537E30C1}" type="presParOf" srcId="{AC8EEDA9-4598-45B1-B95F-C068938FB1EB}" destId="{305B53D5-6DC5-4987-9D6F-C7C05B854645}" srcOrd="1" destOrd="0" presId="urn:microsoft.com/office/officeart/2005/8/layout/hierarchy1"/>
    <dgm:cxn modelId="{846C776E-4F66-4950-AF0A-3C4A44B191B8}" type="presParOf" srcId="{D1401C2F-53FE-45A2-86AF-288A34250295}" destId="{DC1EB181-1CE1-428A-964A-B9B24A2692E5}" srcOrd="1" destOrd="0" presId="urn:microsoft.com/office/officeart/2005/8/layout/hierarchy1"/>
    <dgm:cxn modelId="{21A06A6B-B6A4-4DA7-B88B-5FAE9DFD62C5}" type="presParOf" srcId="{CE976E43-2A78-45D5-80A6-4FFD394E8761}" destId="{60BC4439-9D8A-4003-8AD4-85489F98DDF5}" srcOrd="8" destOrd="0" presId="urn:microsoft.com/office/officeart/2005/8/layout/hierarchy1"/>
    <dgm:cxn modelId="{68331D3E-27F2-4FA7-AC00-78D721672F65}" type="presParOf" srcId="{CE976E43-2A78-45D5-80A6-4FFD394E8761}" destId="{A5CAE243-75D5-4445-B275-45E97AED3346}" srcOrd="9" destOrd="0" presId="urn:microsoft.com/office/officeart/2005/8/layout/hierarchy1"/>
    <dgm:cxn modelId="{475BC8C9-F9E4-4BF5-B702-F810B9DAFB56}" type="presParOf" srcId="{A5CAE243-75D5-4445-B275-45E97AED3346}" destId="{9C33F937-740C-4CB0-B45B-750018770928}" srcOrd="0" destOrd="0" presId="urn:microsoft.com/office/officeart/2005/8/layout/hierarchy1"/>
    <dgm:cxn modelId="{2CC1900F-6184-4320-83B1-D78718A832C7}" type="presParOf" srcId="{9C33F937-740C-4CB0-B45B-750018770928}" destId="{5F41DA2D-0E81-4E10-851E-459757B2AF2B}" srcOrd="0" destOrd="0" presId="urn:microsoft.com/office/officeart/2005/8/layout/hierarchy1"/>
    <dgm:cxn modelId="{5143DD93-16BA-464A-8AB6-FD709738CC97}" type="presParOf" srcId="{9C33F937-740C-4CB0-B45B-750018770928}" destId="{2B94BD1D-8CD7-4534-855D-B5B4C65BC478}" srcOrd="1" destOrd="0" presId="urn:microsoft.com/office/officeart/2005/8/layout/hierarchy1"/>
    <dgm:cxn modelId="{22159AF3-A8F1-4668-A60D-D53B249AAF39}" type="presParOf" srcId="{A5CAE243-75D5-4445-B275-45E97AED3346}" destId="{BFC6AAD2-A4BA-48A0-99ED-EE30C4F2DB6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3FE61-78DB-4368-8148-26543656E542}">
      <dsp:nvSpPr>
        <dsp:cNvPr id="0" name=""/>
        <dsp:cNvSpPr/>
      </dsp:nvSpPr>
      <dsp:spPr>
        <a:xfrm>
          <a:off x="212" y="160401"/>
          <a:ext cx="2569562" cy="3083474"/>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project is based on the valuable data of US airlines which includes various flights operators, flown flights, various airports, regarding the number of delays and cancellations. </a:t>
          </a:r>
        </a:p>
      </dsp:txBody>
      <dsp:txXfrm>
        <a:off x="212" y="1393791"/>
        <a:ext cx="2569562" cy="1850084"/>
      </dsp:txXfrm>
    </dsp:sp>
    <dsp:sp modelId="{A8CCDFAB-5C40-4F71-A3A0-AC34E086C8F0}">
      <dsp:nvSpPr>
        <dsp:cNvPr id="0" name=""/>
        <dsp:cNvSpPr/>
      </dsp:nvSpPr>
      <dsp:spPr>
        <a:xfrm>
          <a:off x="212"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2" y="160401"/>
        <a:ext cx="2569562" cy="1233389"/>
      </dsp:txXfrm>
    </dsp:sp>
    <dsp:sp modelId="{55BA88B6-3DBC-44EE-8390-9F5A7CBA2CBE}">
      <dsp:nvSpPr>
        <dsp:cNvPr id="0" name=""/>
        <dsp:cNvSpPr/>
      </dsp:nvSpPr>
      <dsp:spPr>
        <a:xfrm>
          <a:off x="2775340" y="160401"/>
          <a:ext cx="2569562" cy="3083474"/>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The data serves as a crucial resource for analyzing the performance of airlines and identifying areas for optimization.</a:t>
          </a:r>
        </a:p>
      </dsp:txBody>
      <dsp:txXfrm>
        <a:off x="2775340" y="1393791"/>
        <a:ext cx="2569562" cy="1850084"/>
      </dsp:txXfrm>
    </dsp:sp>
    <dsp:sp modelId="{517D6810-AAB1-4A10-A951-B6A278209F24}">
      <dsp:nvSpPr>
        <dsp:cNvPr id="0" name=""/>
        <dsp:cNvSpPr/>
      </dsp:nvSpPr>
      <dsp:spPr>
        <a:xfrm>
          <a:off x="2775340"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75340" y="160401"/>
        <a:ext cx="2569562" cy="1233389"/>
      </dsp:txXfrm>
    </dsp:sp>
    <dsp:sp modelId="{970E67E4-7C28-4B8B-8A16-0D7E621B16A1}">
      <dsp:nvSpPr>
        <dsp:cNvPr id="0" name=""/>
        <dsp:cNvSpPr/>
      </dsp:nvSpPr>
      <dsp:spPr>
        <a:xfrm>
          <a:off x="5550467" y="160401"/>
          <a:ext cx="2569562" cy="3083474"/>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database helps to identify the issues associated with existing flight schedule system.</a:t>
          </a:r>
        </a:p>
      </dsp:txBody>
      <dsp:txXfrm>
        <a:off x="5550467" y="1393791"/>
        <a:ext cx="2569562" cy="1850084"/>
      </dsp:txXfrm>
    </dsp:sp>
    <dsp:sp modelId="{E4305127-E611-49C7-B8B9-8B0EF6FA80B9}">
      <dsp:nvSpPr>
        <dsp:cNvPr id="0" name=""/>
        <dsp:cNvSpPr/>
      </dsp:nvSpPr>
      <dsp:spPr>
        <a:xfrm>
          <a:off x="5550467"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550467" y="160401"/>
        <a:ext cx="2569562" cy="1233389"/>
      </dsp:txXfrm>
    </dsp:sp>
    <dsp:sp modelId="{3B29A824-6528-48A6-94EE-56AB48CD6273}">
      <dsp:nvSpPr>
        <dsp:cNvPr id="0" name=""/>
        <dsp:cNvSpPr/>
      </dsp:nvSpPr>
      <dsp:spPr>
        <a:xfrm>
          <a:off x="8325594" y="160401"/>
          <a:ext cx="2569562" cy="3083474"/>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dirty="0"/>
            <a:t>We primarily focused on resolving the root causes of delays, cancellations and diversions that cause immense operational cost, time and resource wastage rather than passenger analysis.</a:t>
          </a:r>
        </a:p>
      </dsp:txBody>
      <dsp:txXfrm>
        <a:off x="8325594" y="1393791"/>
        <a:ext cx="2569562" cy="1850084"/>
      </dsp:txXfrm>
    </dsp:sp>
    <dsp:sp modelId="{2DCD5592-C598-4499-B544-259AC44AECA3}">
      <dsp:nvSpPr>
        <dsp:cNvPr id="0" name=""/>
        <dsp:cNvSpPr/>
      </dsp:nvSpPr>
      <dsp:spPr>
        <a:xfrm>
          <a:off x="8325594"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25594" y="160401"/>
        <a:ext cx="2569562" cy="1233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29D33-B476-423E-91E5-5E8A7AEE6DDB}">
      <dsp:nvSpPr>
        <dsp:cNvPr id="0" name=""/>
        <dsp:cNvSpPr/>
      </dsp:nvSpPr>
      <dsp:spPr>
        <a:xfrm>
          <a:off x="462220" y="467074"/>
          <a:ext cx="753837" cy="753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143F2-9D8A-4AA6-A3A7-5B1F8F826B16}">
      <dsp:nvSpPr>
        <dsp:cNvPr id="0" name=""/>
        <dsp:cNvSpPr/>
      </dsp:nvSpPr>
      <dsp:spPr>
        <a:xfrm>
          <a:off x="1541"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Consequences of Departure Delay</a:t>
          </a:r>
          <a:endParaRPr lang="en-US" sz="1400" kern="1200"/>
        </a:p>
      </dsp:txBody>
      <dsp:txXfrm>
        <a:off x="1541" y="1507328"/>
        <a:ext cx="1675195" cy="670078"/>
      </dsp:txXfrm>
    </dsp:sp>
    <dsp:sp modelId="{C5473541-E591-4971-BD7D-8B0131110C88}">
      <dsp:nvSpPr>
        <dsp:cNvPr id="0" name=""/>
        <dsp:cNvSpPr/>
      </dsp:nvSpPr>
      <dsp:spPr>
        <a:xfrm>
          <a:off x="2430574" y="467074"/>
          <a:ext cx="753837" cy="753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A866D-6054-4B14-9290-1A256CCF87E3}">
      <dsp:nvSpPr>
        <dsp:cNvPr id="0" name=""/>
        <dsp:cNvSpPr/>
      </dsp:nvSpPr>
      <dsp:spPr>
        <a:xfrm>
          <a:off x="1969895"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Flight Diversion Implications</a:t>
          </a:r>
          <a:endParaRPr lang="en-US" sz="1400" kern="1200"/>
        </a:p>
      </dsp:txBody>
      <dsp:txXfrm>
        <a:off x="1969895" y="1507328"/>
        <a:ext cx="1675195" cy="670078"/>
      </dsp:txXfrm>
    </dsp:sp>
    <dsp:sp modelId="{BC40B065-E251-4FFC-8E1D-6A476FF377A0}">
      <dsp:nvSpPr>
        <dsp:cNvPr id="0" name=""/>
        <dsp:cNvSpPr/>
      </dsp:nvSpPr>
      <dsp:spPr>
        <a:xfrm>
          <a:off x="4398929" y="467074"/>
          <a:ext cx="753837" cy="753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1BCF2-1EDF-4562-8095-5E2C6E45D034}">
      <dsp:nvSpPr>
        <dsp:cNvPr id="0" name=""/>
        <dsp:cNvSpPr/>
      </dsp:nvSpPr>
      <dsp:spPr>
        <a:xfrm>
          <a:off x="3938250"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Aging Aircraft Maintenance</a:t>
          </a:r>
          <a:endParaRPr lang="en-US" sz="1400" kern="1200"/>
        </a:p>
      </dsp:txBody>
      <dsp:txXfrm>
        <a:off x="3938250" y="1507328"/>
        <a:ext cx="1675195" cy="670078"/>
      </dsp:txXfrm>
    </dsp:sp>
    <dsp:sp modelId="{194034B9-C91E-473F-8AAD-D99C7172A2CA}">
      <dsp:nvSpPr>
        <dsp:cNvPr id="0" name=""/>
        <dsp:cNvSpPr/>
      </dsp:nvSpPr>
      <dsp:spPr>
        <a:xfrm>
          <a:off x="462220" y="2596205"/>
          <a:ext cx="753837" cy="7538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FE81A2-E631-44A1-9CBD-DDA125290746}">
      <dsp:nvSpPr>
        <dsp:cNvPr id="0" name=""/>
        <dsp:cNvSpPr/>
      </dsp:nvSpPr>
      <dsp:spPr>
        <a:xfrm>
          <a:off x="1541"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Impact of Climatic Conditions</a:t>
          </a:r>
          <a:endParaRPr lang="en-US" sz="1400" kern="1200"/>
        </a:p>
      </dsp:txBody>
      <dsp:txXfrm>
        <a:off x="1541" y="3636460"/>
        <a:ext cx="1675195" cy="670078"/>
      </dsp:txXfrm>
    </dsp:sp>
    <dsp:sp modelId="{C7AB9BD9-8B86-4AB5-836B-D8556E588A6B}">
      <dsp:nvSpPr>
        <dsp:cNvPr id="0" name=""/>
        <dsp:cNvSpPr/>
      </dsp:nvSpPr>
      <dsp:spPr>
        <a:xfrm>
          <a:off x="2430574" y="2596205"/>
          <a:ext cx="753837" cy="7538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C2F950-1A36-44BD-9E98-E274D8E22553}">
      <dsp:nvSpPr>
        <dsp:cNvPr id="0" name=""/>
        <dsp:cNvSpPr/>
      </dsp:nvSpPr>
      <dsp:spPr>
        <a:xfrm>
          <a:off x="1969895"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Inexperienced Pilots and Safety</a:t>
          </a:r>
          <a:endParaRPr lang="en-US" sz="1400" kern="1200"/>
        </a:p>
      </dsp:txBody>
      <dsp:txXfrm>
        <a:off x="1969895" y="3636460"/>
        <a:ext cx="1675195" cy="670078"/>
      </dsp:txXfrm>
    </dsp:sp>
    <dsp:sp modelId="{3F696CE0-6F7E-48FD-96CA-24C606DB96EE}">
      <dsp:nvSpPr>
        <dsp:cNvPr id="0" name=""/>
        <dsp:cNvSpPr/>
      </dsp:nvSpPr>
      <dsp:spPr>
        <a:xfrm>
          <a:off x="4398929" y="2596205"/>
          <a:ext cx="753837" cy="7538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F2A947-C3D4-4E96-BB74-29E3E705C96A}">
      <dsp:nvSpPr>
        <dsp:cNvPr id="0" name=""/>
        <dsp:cNvSpPr/>
      </dsp:nvSpPr>
      <dsp:spPr>
        <a:xfrm>
          <a:off x="3938250"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Environmental Concerns</a:t>
          </a:r>
          <a:endParaRPr lang="en-US" sz="1400" kern="1200" dirty="0"/>
        </a:p>
      </dsp:txBody>
      <dsp:txXfrm>
        <a:off x="3938250" y="3636460"/>
        <a:ext cx="1675195" cy="670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C4439-9D8A-4003-8AD4-85489F98DDF5}">
      <dsp:nvSpPr>
        <dsp:cNvPr id="0" name=""/>
        <dsp:cNvSpPr/>
      </dsp:nvSpPr>
      <dsp:spPr>
        <a:xfrm>
          <a:off x="4666871" y="1783826"/>
          <a:ext cx="3871685" cy="460642"/>
        </a:xfrm>
        <a:custGeom>
          <a:avLst/>
          <a:gdLst/>
          <a:ahLst/>
          <a:cxnLst/>
          <a:rect l="0" t="0" r="0" b="0"/>
          <a:pathLst>
            <a:path>
              <a:moveTo>
                <a:pt x="0" y="0"/>
              </a:moveTo>
              <a:lnTo>
                <a:pt x="0" y="313914"/>
              </a:lnTo>
              <a:lnTo>
                <a:pt x="3871685" y="313914"/>
              </a:lnTo>
              <a:lnTo>
                <a:pt x="3871685"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1DB88-93C0-43DC-99B8-D01F704AF730}">
      <dsp:nvSpPr>
        <dsp:cNvPr id="0" name=""/>
        <dsp:cNvSpPr/>
      </dsp:nvSpPr>
      <dsp:spPr>
        <a:xfrm>
          <a:off x="4666871" y="1783826"/>
          <a:ext cx="1935842" cy="460642"/>
        </a:xfrm>
        <a:custGeom>
          <a:avLst/>
          <a:gdLst/>
          <a:ahLst/>
          <a:cxnLst/>
          <a:rect l="0" t="0" r="0" b="0"/>
          <a:pathLst>
            <a:path>
              <a:moveTo>
                <a:pt x="0" y="0"/>
              </a:moveTo>
              <a:lnTo>
                <a:pt x="0" y="313914"/>
              </a:lnTo>
              <a:lnTo>
                <a:pt x="1935842" y="313914"/>
              </a:lnTo>
              <a:lnTo>
                <a:pt x="1935842"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73F3C-448D-4BB9-AD16-B46F857634AF}">
      <dsp:nvSpPr>
        <dsp:cNvPr id="0" name=""/>
        <dsp:cNvSpPr/>
      </dsp:nvSpPr>
      <dsp:spPr>
        <a:xfrm>
          <a:off x="4621151" y="1783826"/>
          <a:ext cx="91440" cy="460642"/>
        </a:xfrm>
        <a:custGeom>
          <a:avLst/>
          <a:gdLst/>
          <a:ahLst/>
          <a:cxnLst/>
          <a:rect l="0" t="0" r="0" b="0"/>
          <a:pathLst>
            <a:path>
              <a:moveTo>
                <a:pt x="45720" y="0"/>
              </a:moveTo>
              <a:lnTo>
                <a:pt x="4572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F9F6AA-B9A4-4711-A72D-AA8ECB1FC1F4}">
      <dsp:nvSpPr>
        <dsp:cNvPr id="0" name=""/>
        <dsp:cNvSpPr/>
      </dsp:nvSpPr>
      <dsp:spPr>
        <a:xfrm>
          <a:off x="2731028" y="1783826"/>
          <a:ext cx="1935842" cy="460642"/>
        </a:xfrm>
        <a:custGeom>
          <a:avLst/>
          <a:gdLst/>
          <a:ahLst/>
          <a:cxnLst/>
          <a:rect l="0" t="0" r="0" b="0"/>
          <a:pathLst>
            <a:path>
              <a:moveTo>
                <a:pt x="1935842" y="0"/>
              </a:moveTo>
              <a:lnTo>
                <a:pt x="1935842"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0706D-9F3C-4F69-83C3-343438D01730}">
      <dsp:nvSpPr>
        <dsp:cNvPr id="0" name=""/>
        <dsp:cNvSpPr/>
      </dsp:nvSpPr>
      <dsp:spPr>
        <a:xfrm>
          <a:off x="795185" y="1783826"/>
          <a:ext cx="3871685" cy="460642"/>
        </a:xfrm>
        <a:custGeom>
          <a:avLst/>
          <a:gdLst/>
          <a:ahLst/>
          <a:cxnLst/>
          <a:rect l="0" t="0" r="0" b="0"/>
          <a:pathLst>
            <a:path>
              <a:moveTo>
                <a:pt x="3871685" y="0"/>
              </a:moveTo>
              <a:lnTo>
                <a:pt x="3871685"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D1048A-01BB-4498-B3B0-4FD82A0A6B84}">
      <dsp:nvSpPr>
        <dsp:cNvPr id="0" name=""/>
        <dsp:cNvSpPr/>
      </dsp:nvSpPr>
      <dsp:spPr>
        <a:xfrm>
          <a:off x="3874935" y="778067"/>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9C579-A192-45FF-AF51-64F3380CCC26}">
      <dsp:nvSpPr>
        <dsp:cNvPr id="0" name=""/>
        <dsp:cNvSpPr/>
      </dsp:nvSpPr>
      <dsp:spPr>
        <a:xfrm>
          <a:off x="4050921" y="9452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INSIGHTS</a:t>
          </a:r>
        </a:p>
      </dsp:txBody>
      <dsp:txXfrm>
        <a:off x="4080379" y="974712"/>
        <a:ext cx="1524955" cy="946842"/>
      </dsp:txXfrm>
    </dsp:sp>
    <dsp:sp modelId="{883574BA-1B95-425D-9D21-85CC2CCDCB36}">
      <dsp:nvSpPr>
        <dsp:cNvPr id="0" name=""/>
        <dsp:cNvSpPr/>
      </dsp:nvSpPr>
      <dsp:spPr>
        <a:xfrm>
          <a:off x="325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AE36B-E2CD-4AB7-8647-EC8B78767D97}">
      <dsp:nvSpPr>
        <dsp:cNvPr id="0" name=""/>
        <dsp:cNvSpPr/>
      </dsp:nvSpPr>
      <dsp:spPr>
        <a:xfrm>
          <a:off x="17923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Delay of flight on daily basis</a:t>
          </a:r>
        </a:p>
      </dsp:txBody>
      <dsp:txXfrm>
        <a:off x="208694" y="2441112"/>
        <a:ext cx="1524955" cy="946842"/>
      </dsp:txXfrm>
    </dsp:sp>
    <dsp:sp modelId="{B9E70874-CA55-4A30-B1ED-57C948E3C6AC}">
      <dsp:nvSpPr>
        <dsp:cNvPr id="0" name=""/>
        <dsp:cNvSpPr/>
      </dsp:nvSpPr>
      <dsp:spPr>
        <a:xfrm>
          <a:off x="1939092"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4710A-E12C-43AE-A3AB-BB9894AF8C75}">
      <dsp:nvSpPr>
        <dsp:cNvPr id="0" name=""/>
        <dsp:cNvSpPr/>
      </dsp:nvSpPr>
      <dsp:spPr>
        <a:xfrm>
          <a:off x="2115078"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Causes of a flight cancelled</a:t>
          </a:r>
        </a:p>
      </dsp:txBody>
      <dsp:txXfrm>
        <a:off x="2144536" y="2441112"/>
        <a:ext cx="1524955" cy="946842"/>
      </dsp:txXfrm>
    </dsp:sp>
    <dsp:sp modelId="{942B70A0-BBD3-4B4F-83ED-226A1077BD5D}">
      <dsp:nvSpPr>
        <dsp:cNvPr id="0" name=""/>
        <dsp:cNvSpPr/>
      </dsp:nvSpPr>
      <dsp:spPr>
        <a:xfrm>
          <a:off x="3874935"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E2CEE-F84E-42D2-8BBB-EA61D63254DB}">
      <dsp:nvSpPr>
        <dsp:cNvPr id="0" name=""/>
        <dsp:cNvSpPr/>
      </dsp:nvSpPr>
      <dsp:spPr>
        <a:xfrm>
          <a:off x="4050921"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Duration of flight runtime</a:t>
          </a:r>
        </a:p>
      </dsp:txBody>
      <dsp:txXfrm>
        <a:off x="4080379" y="2441112"/>
        <a:ext cx="1524955" cy="946842"/>
      </dsp:txXfrm>
    </dsp:sp>
    <dsp:sp modelId="{83E4C900-A33F-4820-A228-3DF7DB3D176A}">
      <dsp:nvSpPr>
        <dsp:cNvPr id="0" name=""/>
        <dsp:cNvSpPr/>
      </dsp:nvSpPr>
      <dsp:spPr>
        <a:xfrm>
          <a:off x="5810778"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B53D5-6DC5-4987-9D6F-C7C05B854645}">
      <dsp:nvSpPr>
        <dsp:cNvPr id="0" name=""/>
        <dsp:cNvSpPr/>
      </dsp:nvSpPr>
      <dsp:spPr>
        <a:xfrm>
          <a:off x="5986763"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Airport congestion </a:t>
          </a:r>
        </a:p>
      </dsp:txBody>
      <dsp:txXfrm>
        <a:off x="6016221" y="2441112"/>
        <a:ext cx="1524955" cy="946842"/>
      </dsp:txXfrm>
    </dsp:sp>
    <dsp:sp modelId="{5F41DA2D-0E81-4E10-851E-459757B2AF2B}">
      <dsp:nvSpPr>
        <dsp:cNvPr id="0" name=""/>
        <dsp:cNvSpPr/>
      </dsp:nvSpPr>
      <dsp:spPr>
        <a:xfrm>
          <a:off x="774662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4BD1D-8CD7-4534-855D-B5B4C65BC478}">
      <dsp:nvSpPr>
        <dsp:cNvPr id="0" name=""/>
        <dsp:cNvSpPr/>
      </dsp:nvSpPr>
      <dsp:spPr>
        <a:xfrm>
          <a:off x="792260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Diversion</a:t>
          </a:r>
        </a:p>
      </dsp:txBody>
      <dsp:txXfrm>
        <a:off x="7952064" y="2441112"/>
        <a:ext cx="1524955" cy="94684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662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9206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79429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5356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61155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0346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03552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65688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3915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C40-CC3E-14F4-2C91-1A7BB6344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B04956-D43F-9769-4545-00A555A82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D5735-B18A-C0B0-D075-CCFE833B9CF4}"/>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07A3BBA3-5611-BE29-A148-B4FB2CB9C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D1A0-6DAC-2F37-0BD1-7D383F8F608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20329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C470-C171-1F9B-8AA4-7F8449DE9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04161-579B-CD68-7DF7-05A6B248B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8E818-39A5-B60C-2A9E-B0C019EA7451}"/>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406681AD-33C2-FCD5-151E-230C55EA8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7E561-70E3-6C44-3478-EB94500CE9AE}"/>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2900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10620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A7A3-4F93-2A42-A597-0CA02FFA4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F77D8C-543A-7FD1-064C-4293C41D5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503538-FE94-52B8-DE76-371F864D7672}"/>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EE85A1E2-366A-77B3-C54B-4F6905BE0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0567E-8DC9-CADB-005D-DC3A6C870788}"/>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46374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3812-0694-2D3A-3ADC-CC2089DBA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70112-630C-8885-D9A7-A27944559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2982A-6D61-BC0B-7228-23A1CAC0D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C92F1-A96B-3F10-9C38-C4DCA8A12B4B}"/>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65698C77-D952-E6BE-24BA-DAD482A62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AD913-AB98-8A45-7314-2991092DD866}"/>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6409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8EC8-47DF-23E7-5612-61971C2C8B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C74CD0-AD9D-9C5E-9F46-545E9FA66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48F92-E192-4A98-18F8-00572181AB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90DC5-AF6F-8052-E0FF-F0439C67B3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B3B7D-8950-272C-6D69-2213AB661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9DCFA5-A524-E197-685D-08975498C62F}"/>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8" name="Footer Placeholder 7">
            <a:extLst>
              <a:ext uri="{FF2B5EF4-FFF2-40B4-BE49-F238E27FC236}">
                <a16:creationId xmlns:a16="http://schemas.microsoft.com/office/drawing/2014/main" id="{6DD6334E-70D2-2B53-560D-62A76FA33D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EBBCE-D0D9-CE8A-C86C-7954D02109DF}"/>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130562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9FE-7E72-710D-4E98-E38DFA3F16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45DCF2-B33C-24F1-E4A3-81C687DD1F7B}"/>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3">
            <a:extLst>
              <a:ext uri="{FF2B5EF4-FFF2-40B4-BE49-F238E27FC236}">
                <a16:creationId xmlns:a16="http://schemas.microsoft.com/office/drawing/2014/main" id="{01611072-19FB-3D98-6AB6-E42DD264D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FBDA48-1BB2-4C20-EB81-BD23C8C6019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349384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BA815-6F1F-F8B6-BCDA-F4183B0BAD35}"/>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3" name="Footer Placeholder 2">
            <a:extLst>
              <a:ext uri="{FF2B5EF4-FFF2-40B4-BE49-F238E27FC236}">
                <a16:creationId xmlns:a16="http://schemas.microsoft.com/office/drawing/2014/main" id="{434722D8-83F3-A2B6-B024-A2651E903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83DD46-B317-83B1-9C24-A6F1C306DB35}"/>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48511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4B3B-CEBF-228A-10B0-0B8D0B698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2B3748-04C1-D174-1411-FBC239E46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94683-7169-A8E2-7172-DF5CF1AD2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00BDC-EF5E-DF8E-B201-8ED1F7ED2B4A}"/>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19C81B9A-7959-559A-3C77-5B1463CB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2744B-E8CA-EED7-6DA9-14F70453C8F7}"/>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90794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6020-F37F-D35C-86EC-3B6913716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CAD209-8057-2DB5-2CD4-BDF48D1C2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14825-6EE5-21A6-30C9-EE9B023F1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0207-40CE-8B6A-B67C-31410B80F9FF}"/>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5E9F7EBB-AA60-15F4-AF5B-D443259B2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2ECC-7667-FCA5-E791-A84AEF9EDEA0}"/>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4309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E88A-EB7F-235F-02C9-F1397C2B6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D6B0C-5A37-9FBC-434D-8AB35625B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DC4CE-B5DA-B0A1-4ED8-0F532C427E90}"/>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664DE136-1BE7-294F-C061-D28C6793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0C3BB-E532-72BD-9E09-C10C8C68EED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97548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883FB-1580-5BC2-B6BB-595B7A448B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05509-A9DE-1C82-6A02-FF4AC07A5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AA84A-19F2-21F4-339D-FC5E002EA680}"/>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B0886EB7-9D45-7394-687F-876536782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566CF-2A50-857F-D28A-4E999C52CC1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036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9723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93972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F6DA4F-C281-43C3-B47E-828BE020F3F1}" type="datetimeFigureOut">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071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1652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82391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3483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138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0F6DA4F-C281-43C3-B47E-828BE020F3F1}" type="datetimeFigureOut">
              <a:rPr lang="en-US" smtClean="0"/>
              <a:t>8/16/2023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235058291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507DC-2E14-772F-908B-DF7056903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5623F7-34CD-7A20-2C0C-C41880EAC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B0073-FA01-148D-A09A-A9FBF443B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A139843F-BB0D-8EFA-F758-31B84C894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D794B0-B245-90DB-6C5E-514142C44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312161923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 up of a control panel of an aeroplane flying at night">
            <a:extLst>
              <a:ext uri="{FF2B5EF4-FFF2-40B4-BE49-F238E27FC236}">
                <a16:creationId xmlns:a16="http://schemas.microsoft.com/office/drawing/2014/main" id="{7EEB1A31-8C15-58DE-6E1B-CAB80CBF778E}"/>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96421-C114-EF7F-8AC4-207B75A32E14}"/>
              </a:ext>
            </a:extLst>
          </p:cNvPr>
          <p:cNvSpPr>
            <a:spLocks noGrp="1"/>
          </p:cNvSpPr>
          <p:nvPr>
            <p:ph type="ctrTitle"/>
          </p:nvPr>
        </p:nvSpPr>
        <p:spPr>
          <a:xfrm>
            <a:off x="1154955" y="1447800"/>
            <a:ext cx="8825658" cy="3329581"/>
          </a:xfrm>
        </p:spPr>
        <p:txBody>
          <a:bodyPr>
            <a:normAutofit/>
          </a:bodyPr>
          <a:lstStyle/>
          <a:p>
            <a:r>
              <a:rPr lang="en-US" dirty="0"/>
              <a:t>AIRLINE SYSTEM</a:t>
            </a:r>
          </a:p>
        </p:txBody>
      </p:sp>
      <p:sp>
        <p:nvSpPr>
          <p:cNvPr id="3" name="Subtitle 2">
            <a:extLst>
              <a:ext uri="{FF2B5EF4-FFF2-40B4-BE49-F238E27FC236}">
                <a16:creationId xmlns:a16="http://schemas.microsoft.com/office/drawing/2014/main" id="{2704F41C-DA81-5433-DA53-3B8D9BD6CD6E}"/>
              </a:ext>
            </a:extLst>
          </p:cNvPr>
          <p:cNvSpPr>
            <a:spLocks noGrp="1"/>
          </p:cNvSpPr>
          <p:nvPr>
            <p:ph type="subTitle" idx="1"/>
          </p:nvPr>
        </p:nvSpPr>
        <p:spPr>
          <a:xfrm>
            <a:off x="1154955" y="4777380"/>
            <a:ext cx="8825658" cy="861420"/>
          </a:xfrm>
        </p:spPr>
        <p:txBody>
          <a:bodyPr>
            <a:normAutofit/>
          </a:bodyPr>
          <a:lstStyle/>
          <a:p>
            <a:r>
              <a:rPr lang="en-US" dirty="0">
                <a:solidFill>
                  <a:schemeClr val="tx1"/>
                </a:solidFill>
              </a:rPr>
              <a:t>Presented by:</a:t>
            </a:r>
          </a:p>
          <a:p>
            <a:r>
              <a:rPr lang="en-US" dirty="0">
                <a:solidFill>
                  <a:schemeClr val="tx1"/>
                </a:solidFill>
              </a:rPr>
              <a:t>GROUP E</a:t>
            </a:r>
          </a:p>
        </p:txBody>
      </p:sp>
      <p:sp>
        <p:nvSpPr>
          <p:cNvPr id="87" name="Rectangle 86">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F2CFF476-542D-E9CC-07A6-DE698DEF42A0}"/>
              </a:ext>
            </a:extLst>
          </p:cNvPr>
          <p:cNvSpPr txBox="1"/>
          <p:nvPr/>
        </p:nvSpPr>
        <p:spPr>
          <a:xfrm>
            <a:off x="7458075" y="4815626"/>
            <a:ext cx="2709863" cy="1077218"/>
          </a:xfrm>
          <a:prstGeom prst="rect">
            <a:avLst/>
          </a:prstGeom>
          <a:noFill/>
        </p:spPr>
        <p:txBody>
          <a:bodyPr wrap="square" rtlCol="0">
            <a:spAutoFit/>
          </a:bodyPr>
          <a:lstStyle/>
          <a:p>
            <a:pPr>
              <a:spcAft>
                <a:spcPts val="600"/>
              </a:spcAft>
            </a:pPr>
            <a:r>
              <a:rPr lang="en-US" dirty="0"/>
              <a:t>INSTRUCTOR:</a:t>
            </a:r>
          </a:p>
          <a:p>
            <a:pPr>
              <a:spcAft>
                <a:spcPts val="600"/>
              </a:spcAft>
            </a:pPr>
            <a:r>
              <a:rPr lang="en-US" dirty="0"/>
              <a:t>Mr. BHAVIK GANDHI</a:t>
            </a:r>
          </a:p>
          <a:p>
            <a:pPr>
              <a:spcAft>
                <a:spcPts val="600"/>
              </a:spcAft>
            </a:pPr>
            <a:endParaRPr lang="en-US" dirty="0"/>
          </a:p>
        </p:txBody>
      </p:sp>
    </p:spTree>
    <p:extLst>
      <p:ext uri="{BB962C8B-B14F-4D97-AF65-F5344CB8AC3E}">
        <p14:creationId xmlns:p14="http://schemas.microsoft.com/office/powerpoint/2010/main" val="17092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par>
                                <p:cTn id="8" presetID="10" presetClass="entr" presetSubtype="0" fill="hold" grpId="0" nodeType="withEffect">
                                  <p:stCondLst>
                                    <p:cond delay="3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1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1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1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0" name="Picture 2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1" name="Picture 2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2" name="Rectangle 2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2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037553-DEC6-ABC1-7C0C-B0E2E1BCA6B2}"/>
              </a:ext>
            </a:extLst>
          </p:cNvPr>
          <p:cNvSpPr txBox="1"/>
          <p:nvPr/>
        </p:nvSpPr>
        <p:spPr>
          <a:xfrm>
            <a:off x="643855" y="1447799"/>
            <a:ext cx="3108626" cy="1444752"/>
          </a:xfrm>
          <a:prstGeom prst="rect">
            <a:avLst/>
          </a:prstGeom>
        </p:spPr>
        <p:txBody>
          <a:bodyPr vert="horz" lIns="91440" tIns="45720" rIns="91440" bIns="45720" rtlCol="0" anchor="b">
            <a:normAutofit/>
          </a:bodyPr>
          <a:lstStyle/>
          <a:p>
            <a:pPr>
              <a:spcBef>
                <a:spcPct val="0"/>
              </a:spcBef>
              <a:spcAft>
                <a:spcPts val="600"/>
              </a:spcAft>
            </a:pPr>
            <a:r>
              <a:rPr lang="en-US" sz="3200" b="0" i="0" kern="1200">
                <a:solidFill>
                  <a:srgbClr val="EBEBEB"/>
                </a:solidFill>
                <a:effectLst/>
                <a:latin typeface="+mj-lt"/>
                <a:ea typeface="+mj-ea"/>
                <a:cs typeface="+mj-cs"/>
              </a:rPr>
              <a:t>SQL CODES &amp; INSIGHTS</a:t>
            </a:r>
            <a:endParaRPr lang="en-US" sz="3200" b="0" i="0" kern="1200">
              <a:solidFill>
                <a:srgbClr val="EBEBEB"/>
              </a:solidFill>
              <a:latin typeface="+mj-lt"/>
              <a:ea typeface="+mj-ea"/>
              <a:cs typeface="+mj-cs"/>
            </a:endParaRPr>
          </a:p>
        </p:txBody>
      </p:sp>
      <p:sp>
        <p:nvSpPr>
          <p:cNvPr id="6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5" name="Freeform: Shape 3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66" name="Rectangle 3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E016C610-5446-C95B-6295-702AED226F9C}"/>
              </a:ext>
            </a:extLst>
          </p:cNvPr>
          <p:cNvSpPr txBox="1"/>
          <p:nvPr/>
        </p:nvSpPr>
        <p:spPr>
          <a:xfrm>
            <a:off x="643855" y="3072385"/>
            <a:ext cx="3108057" cy="2947415"/>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Times New Roman" panose="02020603050405020304" pitchFamily="18" charset="0"/>
              </a:rPr>
              <a:t>Analyses the general pattern of each flight on its delay by comparing the arrival &amp; destination delays.</a:t>
            </a:r>
          </a:p>
          <a:p>
            <a:pPr>
              <a:lnSpc>
                <a:spcPct val="90000"/>
              </a:lnSpc>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Times New Roman" panose="02020603050405020304" pitchFamily="18" charset="0"/>
              </a:rPr>
              <a:t>In sight: Majority of flights fail to departure/ arrive at scheduled time. Need to investigate more on this to identify the cause and need to look by airlines and airports statistics. Identified as serious issue in airline industry.</a:t>
            </a:r>
          </a:p>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p:txBody>
      </p:sp>
      <p:pic>
        <p:nvPicPr>
          <p:cNvPr id="10" name="Picture 9" descr="A screenshot of a computer&#10;&#10;Description automatically generated">
            <a:extLst>
              <a:ext uri="{FF2B5EF4-FFF2-40B4-BE49-F238E27FC236}">
                <a16:creationId xmlns:a16="http://schemas.microsoft.com/office/drawing/2014/main" id="{8228A6DB-E3B0-F3B8-2480-84A36A7F8B42}"/>
              </a:ext>
            </a:extLst>
          </p:cNvPr>
          <p:cNvPicPr>
            <a:picLocks noChangeAspect="1"/>
          </p:cNvPicPr>
          <p:nvPr/>
        </p:nvPicPr>
        <p:blipFill>
          <a:blip r:embed="rId6"/>
          <a:stretch>
            <a:fillRect/>
          </a:stretch>
        </p:blipFill>
        <p:spPr>
          <a:xfrm>
            <a:off x="4680867" y="1243853"/>
            <a:ext cx="6863431" cy="4995582"/>
          </a:xfrm>
          <a:prstGeom prst="rect">
            <a:avLst/>
          </a:prstGeom>
          <a:effectLst/>
        </p:spPr>
      </p:pic>
      <p:sp>
        <p:nvSpPr>
          <p:cNvPr id="12" name="TextBox 11">
            <a:extLst>
              <a:ext uri="{FF2B5EF4-FFF2-40B4-BE49-F238E27FC236}">
                <a16:creationId xmlns:a16="http://schemas.microsoft.com/office/drawing/2014/main" id="{F1909402-D6E9-4973-AB2D-4247E4FED51F}"/>
              </a:ext>
            </a:extLst>
          </p:cNvPr>
          <p:cNvSpPr txBox="1"/>
          <p:nvPr/>
        </p:nvSpPr>
        <p:spPr>
          <a:xfrm>
            <a:off x="4341811" y="688524"/>
            <a:ext cx="6096000" cy="375552"/>
          </a:xfrm>
          <a:prstGeom prst="rect">
            <a:avLst/>
          </a:prstGeom>
          <a:noFill/>
        </p:spPr>
        <p:txBody>
          <a:bodyPr wrap="square">
            <a:spAutoFit/>
          </a:bodyPr>
          <a:lstStyle/>
          <a:p>
            <a:pPr marL="0" marR="0">
              <a:lnSpc>
                <a:spcPct val="107000"/>
              </a:lnSpc>
              <a:spcBef>
                <a:spcPts val="0"/>
              </a:spcBef>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TIME VARIATION OF ALL FLIGHTS AND STATUS OF ARRIVAL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715193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effectLst/>
                <a:latin typeface="+mj-lt"/>
                <a:ea typeface="+mj-ea"/>
                <a:cs typeface="+mj-cs"/>
              </a:rPr>
              <a:t>2. TOP 10 DELAYED ROUTES</a:t>
            </a:r>
            <a:endParaRPr lang="en-US" sz="4200" b="0" i="0" kern="120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Checking the highly delayed top 10 routes in U.S</a:t>
            </a: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Insight: Los Angeles to and from San Francisco is the highly delayed route, as well as routes involving airports like John F Kennedy, Chicago and McCarran are reported to be most delayed.</a:t>
            </a:r>
          </a:p>
        </p:txBody>
      </p:sp>
      <p:pic>
        <p:nvPicPr>
          <p:cNvPr id="4" name="Picture 3" descr="A screenshot of a computer&#10;&#10;Description automatically generated">
            <a:extLst>
              <a:ext uri="{FF2B5EF4-FFF2-40B4-BE49-F238E27FC236}">
                <a16:creationId xmlns:a16="http://schemas.microsoft.com/office/drawing/2014/main" id="{AC46F69A-0E66-6BB0-D493-519D93FD4659}"/>
              </a:ext>
            </a:extLst>
          </p:cNvPr>
          <p:cNvPicPr>
            <a:picLocks noChangeAspect="1"/>
          </p:cNvPicPr>
          <p:nvPr/>
        </p:nvPicPr>
        <p:blipFill>
          <a:blip r:embed="rId6"/>
          <a:stretch>
            <a:fillRect/>
          </a:stretch>
        </p:blipFill>
        <p:spPr>
          <a:xfrm>
            <a:off x="5915102" y="2587510"/>
            <a:ext cx="5772006" cy="3521937"/>
          </a:xfrm>
          <a:prstGeom prst="rect">
            <a:avLst/>
          </a:prstGeom>
          <a:effectLst/>
        </p:spPr>
      </p:pic>
    </p:spTree>
    <p:extLst>
      <p:ext uri="{BB962C8B-B14F-4D97-AF65-F5344CB8AC3E}">
        <p14:creationId xmlns:p14="http://schemas.microsoft.com/office/powerpoint/2010/main" val="402885835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fontScale="85000" lnSpcReduction="20000"/>
          </a:bodyPr>
          <a:lstStyle/>
          <a:p>
            <a:pPr>
              <a:spcBef>
                <a:spcPct val="0"/>
              </a:spcBef>
              <a:spcAft>
                <a:spcPts val="600"/>
              </a:spcAft>
            </a:pPr>
            <a:r>
              <a:rPr lang="en-US" sz="4200" dirty="0">
                <a:solidFill>
                  <a:srgbClr val="EBEBEB"/>
                </a:solidFill>
                <a:latin typeface="+mj-lt"/>
                <a:ea typeface="+mj-ea"/>
                <a:cs typeface="+mj-cs"/>
              </a:rPr>
              <a:t>3</a:t>
            </a:r>
            <a:r>
              <a:rPr lang="en-US" sz="4200" b="0" i="0" kern="1200" dirty="0">
                <a:solidFill>
                  <a:srgbClr val="EBEBEB"/>
                </a:solidFill>
                <a:effectLst/>
                <a:latin typeface="+mj-lt"/>
                <a:ea typeface="+mj-ea"/>
                <a:cs typeface="+mj-cs"/>
              </a:rPr>
              <a:t>. TOP 10 DELAYED ROUTES BY AIRCRAFT ISSUES</a:t>
            </a:r>
            <a:endParaRPr lang="en-US" sz="4200" b="0" i="0" kern="1200" dirty="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lgn="just">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To find the aircraft which is having high delay rate and top 10 routes which is delayed due to aircraft issues .</a:t>
            </a:r>
          </a:p>
          <a:p>
            <a:pPr marL="0" marR="0" algn="just">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lgn="just">
              <a:spcBef>
                <a:spcPts val="1000"/>
              </a:spcBef>
              <a:buClr>
                <a:schemeClr val="bg2">
                  <a:lumMod val="40000"/>
                  <a:lumOff val="60000"/>
                </a:schemeClr>
              </a:buClr>
              <a:buSzPct val="80000"/>
              <a:buFont typeface="Wingdings 3" charset="2"/>
              <a:buChar char=""/>
            </a:pPr>
            <a:r>
              <a:rPr lang="en-US" dirty="0">
                <a:effectLst/>
                <a:latin typeface="+mj-lt"/>
                <a:ea typeface="+mj-ea"/>
                <a:cs typeface="+mj-cs"/>
              </a:rPr>
              <a:t>Insight: Hawaiian Airlines is the aircraft causing the highest number of delays in the Kahului to Honolulu airport and United Air Lines is the aircraft having the highest number of delays </a:t>
            </a:r>
          </a:p>
        </p:txBody>
      </p:sp>
      <p:pic>
        <p:nvPicPr>
          <p:cNvPr id="2" name="Picture 1" descr="A screenshot of a computer&#10;&#10;Description automatically generated">
            <a:extLst>
              <a:ext uri="{FF2B5EF4-FFF2-40B4-BE49-F238E27FC236}">
                <a16:creationId xmlns:a16="http://schemas.microsoft.com/office/drawing/2014/main" id="{BEB78A88-10DB-9D59-53A5-F023D16E6613}"/>
              </a:ext>
            </a:extLst>
          </p:cNvPr>
          <p:cNvPicPr>
            <a:picLocks noChangeAspect="1"/>
          </p:cNvPicPr>
          <p:nvPr/>
        </p:nvPicPr>
        <p:blipFill rotWithShape="1">
          <a:blip r:embed="rId6"/>
          <a:srcRect r="27233"/>
          <a:stretch/>
        </p:blipFill>
        <p:spPr>
          <a:xfrm>
            <a:off x="5805488" y="2601636"/>
            <a:ext cx="5418305" cy="3570563"/>
          </a:xfrm>
          <a:prstGeom prst="rect">
            <a:avLst/>
          </a:prstGeom>
        </p:spPr>
      </p:pic>
    </p:spTree>
    <p:extLst>
      <p:ext uri="{BB962C8B-B14F-4D97-AF65-F5344CB8AC3E}">
        <p14:creationId xmlns:p14="http://schemas.microsoft.com/office/powerpoint/2010/main" val="289900043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8" name="Picture 15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0" name="Oval 15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2" name="Picture 16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4" name="Picture 16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6" name="Rectangle 16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8" name="Rectangle 16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72" name="Freeform: Shape 17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99AA2992-E9FA-9879-776D-0FC3EE70CC86}"/>
              </a:ext>
            </a:extLst>
          </p:cNvPr>
          <p:cNvSpPr txBox="1"/>
          <p:nvPr/>
        </p:nvSpPr>
        <p:spPr>
          <a:xfrm>
            <a:off x="653143" y="1645920"/>
            <a:ext cx="3522879" cy="4470821"/>
          </a:xfrm>
          <a:prstGeom prst="rect">
            <a:avLst/>
          </a:prstGeom>
        </p:spPr>
        <p:txBody>
          <a:bodyPr vert="horz" lIns="91440" tIns="45720" rIns="91440" bIns="45720" rtlCol="0" anchor="t">
            <a:normAutofit/>
          </a:bodyPr>
          <a:lstStyle/>
          <a:p>
            <a:pPr algn="r">
              <a:spcBef>
                <a:spcPct val="0"/>
              </a:spcBef>
              <a:spcAft>
                <a:spcPts val="600"/>
              </a:spcAft>
            </a:pPr>
            <a:endParaRPr lang="en-US" sz="4200" b="0" i="0" kern="1200" dirty="0">
              <a:solidFill>
                <a:srgbClr val="FFFFFF"/>
              </a:solidFill>
              <a:latin typeface="+mj-lt"/>
              <a:ea typeface="+mj-ea"/>
              <a:cs typeface="+mj-cs"/>
            </a:endParaRPr>
          </a:p>
          <a:p>
            <a:pPr algn="r">
              <a:spcBef>
                <a:spcPct val="0"/>
              </a:spcBef>
              <a:spcAft>
                <a:spcPts val="600"/>
              </a:spcAft>
            </a:pPr>
            <a:r>
              <a:rPr lang="en-US" sz="4200" b="0" i="0" kern="1200" dirty="0">
                <a:solidFill>
                  <a:srgbClr val="FFFFFF"/>
                </a:solidFill>
                <a:latin typeface="+mj-lt"/>
                <a:ea typeface="+mj-ea"/>
                <a:cs typeface="+mj-cs"/>
              </a:rPr>
              <a:t>HADOOP - MAPREDUCE</a:t>
            </a:r>
          </a:p>
        </p:txBody>
      </p:sp>
      <p:sp>
        <p:nvSpPr>
          <p:cNvPr id="6" name="TextBox 5">
            <a:extLst>
              <a:ext uri="{FF2B5EF4-FFF2-40B4-BE49-F238E27FC236}">
                <a16:creationId xmlns:a16="http://schemas.microsoft.com/office/drawing/2014/main" id="{6E2B8966-65B3-2A38-9299-EE5F4F613A97}"/>
              </a:ext>
            </a:extLst>
          </p:cNvPr>
          <p:cNvSpPr txBox="1"/>
          <p:nvPr/>
        </p:nvSpPr>
        <p:spPr>
          <a:xfrm>
            <a:off x="5204109" y="1645920"/>
            <a:ext cx="5919503" cy="4470821"/>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Using Hadoop cluster, MapReduce programs were executed which provided insights on:</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Average delay of airline/flight on different days of a week</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 N</a:t>
            </a:r>
            <a:r>
              <a:rPr lang="en-US" dirty="0">
                <a:effectLst/>
                <a:latin typeface="+mj-lt"/>
                <a:ea typeface="+mj-ea"/>
                <a:cs typeface="+mj-cs"/>
              </a:rPr>
              <a:t>umber of flights and distance travelled based on category of HAUL (flight distance) </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Average delay by airline</a:t>
            </a:r>
          </a:p>
        </p:txBody>
      </p:sp>
    </p:spTree>
    <p:extLst>
      <p:ext uri="{BB962C8B-B14F-4D97-AF65-F5344CB8AC3E}">
        <p14:creationId xmlns:p14="http://schemas.microsoft.com/office/powerpoint/2010/main" val="20450072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C3B9F207-A5AB-C873-6422-C61879EBA8D1}"/>
              </a:ext>
            </a:extLst>
          </p:cNvPr>
          <p:cNvSpPr txBox="1"/>
          <p:nvPr/>
        </p:nvSpPr>
        <p:spPr>
          <a:xfrm>
            <a:off x="8609733" y="1141407"/>
            <a:ext cx="3333676" cy="3096987"/>
          </a:xfrm>
          <a:prstGeom prst="rect">
            <a:avLst/>
          </a:prstGeom>
        </p:spPr>
        <p:txBody>
          <a:bodyPr vert="horz" lIns="91440" tIns="45720" rIns="91440" bIns="45720" rtlCol="0" anchor="b">
            <a:normAutofit/>
          </a:bodyPr>
          <a:lstStyle/>
          <a:p>
            <a:pPr>
              <a:spcBef>
                <a:spcPct val="0"/>
              </a:spcBef>
              <a:spcAft>
                <a:spcPts val="600"/>
              </a:spcAft>
            </a:pPr>
            <a:r>
              <a:rPr lang="en-US" sz="5400">
                <a:solidFill>
                  <a:schemeClr val="tx2"/>
                </a:solidFill>
                <a:latin typeface="+mj-lt"/>
                <a:ea typeface="+mj-ea"/>
                <a:cs typeface="+mj-cs"/>
              </a:rPr>
              <a:t>Spark Jobs</a:t>
            </a:r>
            <a:endParaRPr lang="en-US" sz="5400" dirty="0">
              <a:solidFill>
                <a:schemeClr val="tx2"/>
              </a:solidFill>
              <a:latin typeface="+mj-lt"/>
              <a:ea typeface="+mj-ea"/>
              <a:cs typeface="+mj-cs"/>
            </a:endParaRPr>
          </a:p>
        </p:txBody>
      </p:sp>
      <p:sp>
        <p:nvSpPr>
          <p:cNvPr id="41" name="Freeform: Shape 40">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F8EDC08C-D463-D4AA-E883-09F490B9C9F0}"/>
              </a:ext>
            </a:extLst>
          </p:cNvPr>
          <p:cNvPicPr>
            <a:picLocks noChangeAspect="1"/>
          </p:cNvPicPr>
          <p:nvPr/>
        </p:nvPicPr>
        <p:blipFill rotWithShape="1">
          <a:blip r:embed="rId7">
            <a:extLst>
              <a:ext uri="{28A0092B-C50C-407E-A947-70E740481C1C}">
                <a14:useLocalDpi xmlns:a14="http://schemas.microsoft.com/office/drawing/2010/main" val="0"/>
              </a:ext>
            </a:extLst>
          </a:blip>
          <a:srcRect l="16460" t="21133" r="43020" b="7656"/>
          <a:stretch/>
        </p:blipFill>
        <p:spPr bwMode="auto">
          <a:xfrm>
            <a:off x="818301" y="429986"/>
            <a:ext cx="2689450" cy="2876379"/>
          </a:xfrm>
          <a:prstGeom prst="rect">
            <a:avLst/>
          </a:prstGeom>
          <a:effectLst/>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E6A899AD-8B08-1132-B59B-A577F02354BE}"/>
              </a:ext>
            </a:extLst>
          </p:cNvPr>
          <p:cNvPicPr>
            <a:picLocks noChangeAspect="1"/>
          </p:cNvPicPr>
          <p:nvPr/>
        </p:nvPicPr>
        <p:blipFill rotWithShape="1">
          <a:blip r:embed="rId8">
            <a:extLst>
              <a:ext uri="{28A0092B-C50C-407E-A947-70E740481C1C}">
                <a14:useLocalDpi xmlns:a14="http://schemas.microsoft.com/office/drawing/2010/main" val="0"/>
              </a:ext>
            </a:extLst>
          </a:blip>
          <a:srcRect l="18339" t="6528" r="38512" b="15178"/>
          <a:stretch/>
        </p:blipFill>
        <p:spPr bwMode="auto">
          <a:xfrm>
            <a:off x="4069341" y="359229"/>
            <a:ext cx="2652001" cy="2947136"/>
          </a:xfrm>
          <a:prstGeom prst="rect">
            <a:avLst/>
          </a:prstGeom>
          <a:noFill/>
          <a:effectLst/>
          <a:extLst>
            <a:ext uri="{53640926-AAD7-44D8-BBD7-CCE9431645EC}">
              <a14:shadowObscured xmlns:a14="http://schemas.microsoft.com/office/drawing/2010/main"/>
            </a:ext>
          </a:extLst>
        </p:spPr>
      </p:pic>
      <p:sp>
        <p:nvSpPr>
          <p:cNvPr id="43"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46D24C2-957D-AA32-F0BD-98ACE2DB7453}"/>
              </a:ext>
            </a:extLst>
          </p:cNvPr>
          <p:cNvPicPr>
            <a:picLocks noChangeAspect="1"/>
          </p:cNvPicPr>
          <p:nvPr/>
        </p:nvPicPr>
        <p:blipFill rotWithShape="1">
          <a:blip r:embed="rId9">
            <a:extLst>
              <a:ext uri="{28A0092B-C50C-407E-A947-70E740481C1C}">
                <a14:useLocalDpi xmlns:a14="http://schemas.microsoft.com/office/drawing/2010/main" val="0"/>
              </a:ext>
            </a:extLst>
          </a:blip>
          <a:srcRect l="18331" t="12875" r="42125" b="-312"/>
          <a:stretch/>
        </p:blipFill>
        <p:spPr bwMode="auto">
          <a:xfrm>
            <a:off x="2460740" y="3228510"/>
            <a:ext cx="2457849" cy="2921114"/>
          </a:xfrm>
          <a:prstGeom prst="rect">
            <a:avLst/>
          </a:prstGeom>
          <a:noFill/>
          <a:effectLst/>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8C5CB65E-4676-C45B-1892-1F70EB27D38C}"/>
              </a:ext>
            </a:extLst>
          </p:cNvPr>
          <p:cNvSpPr txBox="1"/>
          <p:nvPr/>
        </p:nvSpPr>
        <p:spPr>
          <a:xfrm>
            <a:off x="691243" y="3306365"/>
            <a:ext cx="1853543" cy="1754326"/>
          </a:xfrm>
          <a:prstGeom prst="rect">
            <a:avLst/>
          </a:prstGeom>
          <a:noFill/>
        </p:spPr>
        <p:txBody>
          <a:bodyPr wrap="square" rtlCol="0">
            <a:spAutoFit/>
          </a:bodyPr>
          <a:lstStyle/>
          <a:p>
            <a:pPr algn="ctr"/>
            <a:r>
              <a:rPr lang="en-US">
                <a:solidFill>
                  <a:schemeClr val="bg1"/>
                </a:solidFill>
              </a:rPr>
              <a:t>Average departure and arrival delays for each airline based on year and month</a:t>
            </a:r>
            <a:endParaRPr lang="en-US" dirty="0">
              <a:solidFill>
                <a:schemeClr val="bg1"/>
              </a:solidFill>
            </a:endParaRPr>
          </a:p>
        </p:txBody>
      </p:sp>
      <p:sp>
        <p:nvSpPr>
          <p:cNvPr id="26" name="TextBox 25">
            <a:extLst>
              <a:ext uri="{FF2B5EF4-FFF2-40B4-BE49-F238E27FC236}">
                <a16:creationId xmlns:a16="http://schemas.microsoft.com/office/drawing/2014/main" id="{F84C4225-00CF-8EF0-5CFB-4FFB7D0E9058}"/>
              </a:ext>
            </a:extLst>
          </p:cNvPr>
          <p:cNvSpPr txBox="1"/>
          <p:nvPr/>
        </p:nvSpPr>
        <p:spPr>
          <a:xfrm>
            <a:off x="2460740" y="6181049"/>
            <a:ext cx="2308495" cy="646331"/>
          </a:xfrm>
          <a:prstGeom prst="rect">
            <a:avLst/>
          </a:prstGeom>
          <a:noFill/>
        </p:spPr>
        <p:txBody>
          <a:bodyPr wrap="square" rtlCol="0">
            <a:spAutoFit/>
          </a:bodyPr>
          <a:lstStyle/>
          <a:p>
            <a:pPr algn="ctr"/>
            <a:r>
              <a:rPr lang="en-US" sz="1800">
                <a:solidFill>
                  <a:schemeClr val="bg1"/>
                </a:solidFill>
                <a:effectLst/>
                <a:latin typeface="+mj-lt"/>
                <a:ea typeface="Calibri" panose="020F0502020204030204" pitchFamily="34" charset="0"/>
                <a:cs typeface="Times New Roman" panose="02020603050405020304" pitchFamily="18" charset="0"/>
              </a:rPr>
              <a:t>Flights with highest arrival delay</a:t>
            </a:r>
            <a:endParaRPr lang="en-US" dirty="0">
              <a:solidFill>
                <a:schemeClr val="bg1"/>
              </a:solidFill>
              <a:latin typeface="+mj-lt"/>
            </a:endParaRPr>
          </a:p>
        </p:txBody>
      </p:sp>
      <p:sp>
        <p:nvSpPr>
          <p:cNvPr id="28" name="TextBox 27">
            <a:extLst>
              <a:ext uri="{FF2B5EF4-FFF2-40B4-BE49-F238E27FC236}">
                <a16:creationId xmlns:a16="http://schemas.microsoft.com/office/drawing/2014/main" id="{8240E4F9-2EB4-66EE-F789-C8CFB09D2E0B}"/>
              </a:ext>
            </a:extLst>
          </p:cNvPr>
          <p:cNvSpPr txBox="1"/>
          <p:nvPr/>
        </p:nvSpPr>
        <p:spPr>
          <a:xfrm>
            <a:off x="4838113" y="3327856"/>
            <a:ext cx="1883229" cy="1754326"/>
          </a:xfrm>
          <a:prstGeom prst="rect">
            <a:avLst/>
          </a:prstGeom>
          <a:noFill/>
        </p:spPr>
        <p:txBody>
          <a:bodyPr wrap="square" rtlCol="0">
            <a:spAutoFit/>
          </a:bodyPr>
          <a:lstStyle/>
          <a:p>
            <a:pPr algn="ctr"/>
            <a:r>
              <a:rPr lang="en-US">
                <a:solidFill>
                  <a:schemeClr val="bg1"/>
                </a:solidFill>
              </a:rPr>
              <a:t>Flights that departed earlier than their scheduled departure time</a:t>
            </a:r>
            <a:endParaRPr lang="en-US" dirty="0">
              <a:solidFill>
                <a:schemeClr val="bg1"/>
              </a:solidFill>
            </a:endParaRPr>
          </a:p>
        </p:txBody>
      </p:sp>
    </p:spTree>
    <p:extLst>
      <p:ext uri="{BB962C8B-B14F-4D97-AF65-F5344CB8AC3E}">
        <p14:creationId xmlns:p14="http://schemas.microsoft.com/office/powerpoint/2010/main" val="844837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close up of a colorful surface&#10;&#10;Description automatically generated">
            <a:extLst>
              <a:ext uri="{FF2B5EF4-FFF2-40B4-BE49-F238E27FC236}">
                <a16:creationId xmlns:a16="http://schemas.microsoft.com/office/drawing/2014/main" id="{024C6235-7586-3FDC-AEF1-E0890BC9F496}"/>
              </a:ext>
            </a:extLst>
          </p:cNvPr>
          <p:cNvPicPr>
            <a:picLocks noChangeAspect="1"/>
          </p:cNvPicPr>
          <p:nvPr/>
        </p:nvPicPr>
        <p:blipFill rotWithShape="1">
          <a:blip r:embed="rId7">
            <a:duotone>
              <a:prstClr val="black"/>
              <a:schemeClr val="accent5">
                <a:tint val="45000"/>
                <a:satMod val="400000"/>
              </a:schemeClr>
            </a:duotone>
            <a:alphaModFix amt="25000"/>
          </a:blip>
          <a:srcRect t="14773"/>
          <a:stretch/>
        </p:blipFill>
        <p:spPr>
          <a:xfrm>
            <a:off x="-59871" y="0"/>
            <a:ext cx="12191980" cy="6857990"/>
          </a:xfrm>
          <a:prstGeom prst="rect">
            <a:avLst/>
          </a:prstGeom>
        </p:spPr>
      </p:pic>
      <p:sp>
        <p:nvSpPr>
          <p:cNvPr id="2" name="TextBox 1">
            <a:extLst>
              <a:ext uri="{FF2B5EF4-FFF2-40B4-BE49-F238E27FC236}">
                <a16:creationId xmlns:a16="http://schemas.microsoft.com/office/drawing/2014/main" id="{360257C9-1E61-3F08-BA43-976FF4EA9C6C}"/>
              </a:ext>
            </a:extLst>
          </p:cNvPr>
          <p:cNvSpPr txBox="1"/>
          <p:nvPr/>
        </p:nvSpPr>
        <p:spPr>
          <a:xfrm>
            <a:off x="1623290" y="2507530"/>
            <a:ext cx="8825658" cy="1534886"/>
          </a:xfrm>
          <a:prstGeom prst="rect">
            <a:avLst/>
          </a:prstGeom>
        </p:spPr>
        <p:txBody>
          <a:bodyPr vert="horz" lIns="91440" tIns="45720" rIns="91440" bIns="45720" rtlCol="0" anchor="b">
            <a:normAutofit/>
          </a:bodyPr>
          <a:lstStyle/>
          <a:p>
            <a:pPr algn="ctr">
              <a:spcBef>
                <a:spcPct val="0"/>
              </a:spcBef>
              <a:spcAft>
                <a:spcPts val="600"/>
              </a:spcAft>
            </a:pPr>
            <a:r>
              <a:rPr lang="en-US" sz="7200" dirty="0">
                <a:solidFill>
                  <a:schemeClr val="tx2"/>
                </a:solidFill>
                <a:latin typeface="+mj-lt"/>
                <a:ea typeface="+mj-ea"/>
                <a:cs typeface="+mj-cs"/>
              </a:rPr>
              <a:t>VISUALIZATION</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1835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4"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5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BB915C-2598-5F93-1E7A-BFE042A06D71}"/>
              </a:ext>
            </a:extLst>
          </p:cNvPr>
          <p:cNvSpPr txBox="1"/>
          <p:nvPr/>
        </p:nvSpPr>
        <p:spPr>
          <a:xfrm>
            <a:off x="648931" y="629266"/>
            <a:ext cx="4166510" cy="1622321"/>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latin typeface="+mj-lt"/>
                <a:ea typeface="+mj-ea"/>
                <a:cs typeface="+mj-cs"/>
              </a:rPr>
              <a:t>DASHBOARD</a:t>
            </a:r>
          </a:p>
        </p:txBody>
      </p:sp>
      <p:sp>
        <p:nvSpPr>
          <p:cNvPr id="5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0" name="Freeform: Shape 5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2" name="Picture 1" descr="A view of earth from space&#10;&#10;Description automatically generated">
            <a:extLst>
              <a:ext uri="{FF2B5EF4-FFF2-40B4-BE49-F238E27FC236}">
                <a16:creationId xmlns:a16="http://schemas.microsoft.com/office/drawing/2014/main" id="{D5864E58-B233-9A53-B8BA-6C22A76DD5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3492" y="1643994"/>
            <a:ext cx="6346689" cy="3570012"/>
          </a:xfrm>
          <a:prstGeom prst="rect">
            <a:avLst/>
          </a:prstGeom>
          <a:effectLst/>
        </p:spPr>
      </p:pic>
      <p:sp>
        <p:nvSpPr>
          <p:cNvPr id="62" name="Rectangle 6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383241" y="1768289"/>
            <a:ext cx="4939873" cy="4908176"/>
          </a:xfrm>
          <a:prstGeom prst="rect">
            <a:avLst/>
          </a:prstGeom>
        </p:spPr>
        <p:txBody>
          <a:bodyPr vert="horz" lIns="91440" tIns="45720" rIns="91440" bIns="45720" rtlCol="0">
            <a:normAutofit lnSpcReduction="10000"/>
          </a:bodyPr>
          <a:lstStyle/>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is dynamic and provides results regarding a flight delay due to airline-delay, late aircraft delay, security delay, weather delay.</a:t>
            </a:r>
          </a:p>
          <a:p>
            <a:pPr marL="0" marR="0">
              <a:lnSpc>
                <a:spcPct val="90000"/>
              </a:lnSpc>
              <a:spcBef>
                <a:spcPts val="1000"/>
              </a:spcBef>
              <a:buClr>
                <a:schemeClr val="bg2">
                  <a:lumMod val="40000"/>
                  <a:lumOff val="60000"/>
                </a:schemeClr>
              </a:buClr>
              <a:buSzPct val="80000"/>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Average airtime for each aircraft based on the user mentioned airport is obtained. </a:t>
            </a:r>
          </a:p>
          <a:p>
            <a:pPr marL="0" marR="0">
              <a:lnSpc>
                <a:spcPct val="90000"/>
              </a:lnSpc>
              <a:spcBef>
                <a:spcPts val="1000"/>
              </a:spcBef>
              <a:buClr>
                <a:schemeClr val="bg2">
                  <a:lumMod val="40000"/>
                  <a:lumOff val="60000"/>
                </a:schemeClr>
              </a:buClr>
              <a:buSzPct val="80000"/>
              <a:buFont typeface="Wingdings 3" charset="2"/>
              <a:buChar char=""/>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Based on the inputs provided by the user, the dashboard updates on the available flights from the origin airport.</a:t>
            </a:r>
          </a:p>
          <a:p>
            <a:pPr marL="0" marR="0">
              <a:lnSpc>
                <a:spcPct val="90000"/>
              </a:lnSpc>
              <a:spcBef>
                <a:spcPts val="1000"/>
              </a:spcBef>
              <a:buClr>
                <a:schemeClr val="bg2">
                  <a:lumMod val="40000"/>
                  <a:lumOff val="60000"/>
                </a:schemeClr>
              </a:buClr>
              <a:buSzPct val="80000"/>
              <a:buFont typeface="Wingdings 3" charset="2"/>
              <a:buChar char=""/>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also provides better understanding of:</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how many cancellations was happened to the airline</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diversion taken</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delayed arrival count, departure delay count, early arrival,</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early departure and on time flight is gained. </a:t>
            </a:r>
          </a:p>
        </p:txBody>
      </p:sp>
    </p:spTree>
    <p:extLst>
      <p:ext uri="{BB962C8B-B14F-4D97-AF65-F5344CB8AC3E}">
        <p14:creationId xmlns:p14="http://schemas.microsoft.com/office/powerpoint/2010/main" val="86594738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3"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5"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6"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8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9" name="Rectangle 8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latin typeface="+mj-lt"/>
                <a:ea typeface="+mj-ea"/>
                <a:cs typeface="+mj-cs"/>
              </a:rPr>
              <a:t>Total number of flights from airports</a:t>
            </a:r>
          </a:p>
          <a:p>
            <a:pPr marL="742950" indent="-742950">
              <a:spcBef>
                <a:spcPct val="0"/>
              </a:spcBef>
              <a:spcAft>
                <a:spcPts val="600"/>
              </a:spcAft>
            </a:pPr>
            <a:endParaRPr lang="en-US" sz="4200" b="0" i="0" kern="1200">
              <a:solidFill>
                <a:srgbClr val="EBEBEB"/>
              </a:solidFill>
              <a:latin typeface="+mj-lt"/>
              <a:ea typeface="+mj-ea"/>
              <a:cs typeface="+mj-cs"/>
            </a:endParaRPr>
          </a:p>
        </p:txBody>
      </p:sp>
      <p:sp useBgFill="1">
        <p:nvSpPr>
          <p:cNvPr id="101" name="Freeform: Shape 8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6A78CE9-2D38-D5E6-D757-FF853EEDD4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670" t="9739" r="563" b="11654"/>
          <a:stretch/>
        </p:blipFill>
        <p:spPr bwMode="auto">
          <a:xfrm>
            <a:off x="365357" y="2816635"/>
            <a:ext cx="6055732" cy="3121979"/>
          </a:xfrm>
          <a:prstGeom prst="rect">
            <a:avLst/>
          </a:prstGeom>
          <a:noFill/>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464E41A-D27E-FF62-7BAB-301BC9B0D0FF}"/>
              </a:ext>
            </a:extLst>
          </p:cNvPr>
          <p:cNvSpPr txBox="1"/>
          <p:nvPr/>
        </p:nvSpPr>
        <p:spPr>
          <a:xfrm>
            <a:off x="6421089"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scatter plot chart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number of flights flown from the origin airports</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Latitude</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Longitude</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Airport</a:t>
            </a: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Tree>
    <p:extLst>
      <p:ext uri="{BB962C8B-B14F-4D97-AF65-F5344CB8AC3E}">
        <p14:creationId xmlns:p14="http://schemas.microsoft.com/office/powerpoint/2010/main" val="295296987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rgbClr val="EBEBEB"/>
                </a:solidFill>
                <a:latin typeface="+mj-lt"/>
                <a:ea typeface="+mj-ea"/>
                <a:cs typeface="+mj-cs"/>
              </a:rPr>
              <a:t>Cancellation count by airlines for each month</a:t>
            </a: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scatter plot chart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count of airlines which was cancelled due to some specific reasons on a specific month.</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Count of cancellation</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Place (state, country, city)</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Cancellation reason count</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pic>
        <p:nvPicPr>
          <p:cNvPr id="2" name="Picture 1" descr="A map of the world with red dots&#10;&#10;Description automatically generated">
            <a:extLst>
              <a:ext uri="{FF2B5EF4-FFF2-40B4-BE49-F238E27FC236}">
                <a16:creationId xmlns:a16="http://schemas.microsoft.com/office/drawing/2014/main" id="{FB88C467-7FE1-FA79-672B-B6D83C4ABC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1916" y="2859649"/>
            <a:ext cx="5451627" cy="3039282"/>
          </a:xfrm>
          <a:prstGeom prst="rect">
            <a:avLst/>
          </a:prstGeom>
          <a:effectLst/>
        </p:spPr>
      </p:pic>
    </p:spTree>
    <p:extLst>
      <p:ext uri="{BB962C8B-B14F-4D97-AF65-F5344CB8AC3E}">
        <p14:creationId xmlns:p14="http://schemas.microsoft.com/office/powerpoint/2010/main" val="256922923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1297860" y="869556"/>
            <a:ext cx="9252154" cy="101665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0" i="0" kern="1200" dirty="0">
                <a:solidFill>
                  <a:srgbClr val="EBEBEB"/>
                </a:solidFill>
                <a:latin typeface="+mj-lt"/>
                <a:ea typeface="+mj-ea"/>
                <a:cs typeface="+mj-cs"/>
              </a:rPr>
              <a:t>CONCLUSION</a:t>
            </a:r>
            <a:endParaRPr lang="en-US" sz="2900" b="0" i="0" kern="1200" dirty="0">
              <a:solidFill>
                <a:srgbClr val="EBEBEB"/>
              </a:solidFill>
              <a:latin typeface="+mj-lt"/>
              <a:ea typeface="+mj-ea"/>
              <a:cs typeface="+mj-cs"/>
            </a:endParaRP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
        <p:nvSpPr>
          <p:cNvPr id="4" name="TextBox 3">
            <a:extLst>
              <a:ext uri="{FF2B5EF4-FFF2-40B4-BE49-F238E27FC236}">
                <a16:creationId xmlns:a16="http://schemas.microsoft.com/office/drawing/2014/main" id="{4FE1E2A3-2499-C414-DBD3-D0FC94AF28AE}"/>
              </a:ext>
            </a:extLst>
          </p:cNvPr>
          <p:cNvSpPr txBox="1"/>
          <p:nvPr/>
        </p:nvSpPr>
        <p:spPr>
          <a:xfrm>
            <a:off x="1262743" y="2548281"/>
            <a:ext cx="9742714"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On the analysis of the dataset, we found that delay, cancellations, and diversion leads to performance issue in the domestic airlines industry.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also found a common pattern by airports, airlines and season that are usually delayed.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By identifying the patterns from historic data, we could minimalize the root cause of the issues and enhance the industry performance up to a great extent.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Also, got more hands-on experience in different tools and technologies.</a:t>
            </a:r>
          </a:p>
          <a:p>
            <a:endParaRPr lang="en-US" dirty="0"/>
          </a:p>
        </p:txBody>
      </p:sp>
    </p:spTree>
    <p:extLst>
      <p:ext uri="{BB962C8B-B14F-4D97-AF65-F5344CB8AC3E}">
        <p14:creationId xmlns:p14="http://schemas.microsoft.com/office/powerpoint/2010/main" val="144619428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7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4" name="Picture 8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8" name="Rectangle 8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Rectangle 9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96" name="Freeform: Shape 9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 name="TextBox 3">
            <a:extLst>
              <a:ext uri="{FF2B5EF4-FFF2-40B4-BE49-F238E27FC236}">
                <a16:creationId xmlns:a16="http://schemas.microsoft.com/office/drawing/2014/main" id="{38F8D504-12B4-A8D2-A277-98109EDCFB0E}"/>
              </a:ext>
            </a:extLst>
          </p:cNvPr>
          <p:cNvSpPr txBox="1"/>
          <p:nvPr/>
        </p:nvSpPr>
        <p:spPr>
          <a:xfrm>
            <a:off x="1103312" y="452718"/>
            <a:ext cx="8947522" cy="1400530"/>
          </a:xfrm>
          <a:prstGeom prst="rect">
            <a:avLst/>
          </a:prstGeom>
        </p:spPr>
        <p:txBody>
          <a:bodyPr vert="horz" lIns="91440" tIns="45720" rIns="91440" bIns="45720" rtlCol="0" anchor="ctr">
            <a:normAutofit/>
          </a:bodyPr>
          <a:lstStyle/>
          <a:p>
            <a:pPr>
              <a:spcBef>
                <a:spcPct val="0"/>
              </a:spcBef>
              <a:spcAft>
                <a:spcPts val="600"/>
              </a:spcAft>
            </a:pPr>
            <a:r>
              <a:rPr lang="en-US" sz="4200" b="0" i="0" kern="1200">
                <a:solidFill>
                  <a:srgbClr val="FFFFFF"/>
                </a:solidFill>
                <a:latin typeface="+mj-lt"/>
                <a:ea typeface="+mj-ea"/>
                <a:cs typeface="+mj-cs"/>
              </a:rPr>
              <a:t>GROUP MEMBERS</a:t>
            </a:r>
          </a:p>
        </p:txBody>
      </p:sp>
      <p:sp>
        <p:nvSpPr>
          <p:cNvPr id="39" name="TextBox 2">
            <a:extLst>
              <a:ext uri="{FF2B5EF4-FFF2-40B4-BE49-F238E27FC236}">
                <a16:creationId xmlns:a16="http://schemas.microsoft.com/office/drawing/2014/main" id="{31BC05D7-4B05-3F0D-8C3C-F5617234ED84}"/>
              </a:ext>
            </a:extLst>
          </p:cNvPr>
          <p:cNvSpPr txBox="1"/>
          <p:nvPr/>
        </p:nvSpPr>
        <p:spPr>
          <a:xfrm>
            <a:off x="1103312" y="2763520"/>
            <a:ext cx="8946541" cy="348487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ABISHEAK DHANABAL(C0903766)</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ALWIN KANNYAKONIL SCARIA (C0894287)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ASHNA VIJI ALEX(C0901082)</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JERIN THENGUMPALLIL THOMAS (C0896235)</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KUNCHERIA TOM(C0900973)</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PRINCE THOMAS (C0894907)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MOHAMED AFTAB (C0891945)</a:t>
            </a:r>
          </a:p>
        </p:txBody>
      </p:sp>
    </p:spTree>
    <p:extLst>
      <p:ext uri="{BB962C8B-B14F-4D97-AF65-F5344CB8AC3E}">
        <p14:creationId xmlns:p14="http://schemas.microsoft.com/office/powerpoint/2010/main" val="418515823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1"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2BB2E2-0367-B4C6-8D18-725A74906632}"/>
              </a:ext>
            </a:extLst>
          </p:cNvPr>
          <p:cNvSpPr txBox="1"/>
          <p:nvPr/>
        </p:nvSpPr>
        <p:spPr>
          <a:xfrm>
            <a:off x="965505" y="623571"/>
            <a:ext cx="10260990" cy="3523885"/>
          </a:xfrm>
          <a:prstGeom prst="rect">
            <a:avLst/>
          </a:prstGeom>
        </p:spPr>
        <p:txBody>
          <a:bodyPr vert="horz" lIns="91440" tIns="45720" rIns="91440" bIns="45720" rtlCol="0" anchor="b">
            <a:normAutofit/>
          </a:bodyPr>
          <a:lstStyle/>
          <a:p>
            <a:pPr algn="ctr">
              <a:spcBef>
                <a:spcPct val="0"/>
              </a:spcBef>
              <a:spcAft>
                <a:spcPts val="600"/>
              </a:spcAft>
            </a:pPr>
            <a:r>
              <a:rPr lang="en-US" sz="8000" b="0" i="0" kern="1200" dirty="0">
                <a:solidFill>
                  <a:schemeClr val="tx2"/>
                </a:solidFill>
                <a:latin typeface="+mj-lt"/>
                <a:ea typeface="+mj-ea"/>
                <a:cs typeface="+mj-cs"/>
              </a:rPr>
              <a:t>THANK YOU</a:t>
            </a:r>
          </a:p>
        </p:txBody>
      </p:sp>
    </p:spTree>
    <p:extLst>
      <p:ext uri="{BB962C8B-B14F-4D97-AF65-F5344CB8AC3E}">
        <p14:creationId xmlns:p14="http://schemas.microsoft.com/office/powerpoint/2010/main" val="201188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10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1" name="Picture 10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 name="Oval 10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4" name="Picture 10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 name="Picture 11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11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 name="Rectangle 114">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E744BA-55F3-0921-7640-72864B4313D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a:solidFill>
                  <a:srgbClr val="EBEBEB"/>
                </a:solidFill>
                <a:latin typeface="+mj-lt"/>
                <a:ea typeface="+mj-ea"/>
                <a:cs typeface="+mj-cs"/>
              </a:rPr>
              <a:t>INTRODUCTION</a:t>
            </a:r>
          </a:p>
        </p:txBody>
      </p:sp>
      <p:sp>
        <p:nvSpPr>
          <p:cNvPr id="114" name="Rectangle 118">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6" name="Freeform: Shape 120">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31" name="TextBox 1">
            <a:extLst>
              <a:ext uri="{FF2B5EF4-FFF2-40B4-BE49-F238E27FC236}">
                <a16:creationId xmlns:a16="http://schemas.microsoft.com/office/drawing/2014/main" id="{46A01E0A-E8DD-61E0-332B-4E3F9BA718DF}"/>
              </a:ext>
            </a:extLst>
          </p:cNvPr>
          <p:cNvGraphicFramePr/>
          <p:nvPr>
            <p:extLst>
              <p:ext uri="{D42A27DB-BD31-4B8C-83A1-F6EECF244321}">
                <p14:modId xmlns:p14="http://schemas.microsoft.com/office/powerpoint/2010/main" val="3838498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19972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CB9A736-3AD1-83E0-9530-B465F94E1D99}"/>
              </a:ext>
            </a:extLst>
          </p:cNvPr>
          <p:cNvSpPr>
            <a:spLocks noGrp="1"/>
          </p:cNvSpPr>
          <p:nvPr>
            <p:ph type="title"/>
          </p:nvPr>
        </p:nvSpPr>
        <p:spPr>
          <a:xfrm>
            <a:off x="648930" y="629267"/>
            <a:ext cx="9252154" cy="1016654"/>
          </a:xfrm>
        </p:spPr>
        <p:txBody>
          <a:bodyPr>
            <a:normAutofit/>
          </a:bodyPr>
          <a:lstStyle/>
          <a:p>
            <a:pPr>
              <a:lnSpc>
                <a:spcPct val="90000"/>
              </a:lnSpc>
            </a:pPr>
            <a:r>
              <a:rPr lang="en-IN" sz="3600" b="1">
                <a:solidFill>
                  <a:srgbClr val="EBEBEB"/>
                </a:solidFill>
              </a:rPr>
              <a:t>HOW THE US DOMESTIC AIRLINES WORKS</a:t>
            </a:r>
          </a:p>
        </p:txBody>
      </p:sp>
      <p:sp useBgFill="1">
        <p:nvSpPr>
          <p:cNvPr id="66" name="Freeform: Shape 65">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8" name="Content Placeholder 2">
            <a:extLst>
              <a:ext uri="{FF2B5EF4-FFF2-40B4-BE49-F238E27FC236}">
                <a16:creationId xmlns:a16="http://schemas.microsoft.com/office/drawing/2014/main" id="{546F3C62-2B2A-3503-C7FA-77CCCC96F3D3}"/>
              </a:ext>
            </a:extLst>
          </p:cNvPr>
          <p:cNvSpPr>
            <a:spLocks noGrp="1"/>
          </p:cNvSpPr>
          <p:nvPr>
            <p:ph idx="1"/>
          </p:nvPr>
        </p:nvSpPr>
        <p:spPr>
          <a:xfrm>
            <a:off x="540073" y="2424909"/>
            <a:ext cx="7572753" cy="3658689"/>
          </a:xfrm>
        </p:spPr>
        <p:txBody>
          <a:bodyPr>
            <a:noAutofit/>
          </a:bodyPr>
          <a:lstStyle/>
          <a:p>
            <a:pPr>
              <a:lnSpc>
                <a:spcPct val="90000"/>
              </a:lnSpc>
            </a:pPr>
            <a:r>
              <a:rPr lang="en-US" sz="1600" b="0" i="0" dirty="0">
                <a:effectLst/>
                <a:cs typeface="Times New Roman" panose="02020603050405020304" pitchFamily="18" charset="0"/>
              </a:rPr>
              <a:t>US domestic airlines operate within a complex system that involves various components and processes to ensure safe and efficient air travel.</a:t>
            </a:r>
          </a:p>
          <a:p>
            <a:pPr>
              <a:lnSpc>
                <a:spcPct val="90000"/>
              </a:lnSpc>
            </a:pPr>
            <a:endParaRPr lang="en-US" sz="1600" b="0" i="0" dirty="0">
              <a:effectLst/>
              <a:cs typeface="Times New Roman" panose="02020603050405020304" pitchFamily="18" charset="0"/>
            </a:endParaRPr>
          </a:p>
          <a:p>
            <a:pPr>
              <a:lnSpc>
                <a:spcPct val="90000"/>
              </a:lnSpc>
            </a:pPr>
            <a:r>
              <a:rPr lang="en-US" sz="1600" dirty="0">
                <a:cs typeface="Times New Roman" panose="02020603050405020304" pitchFamily="18" charset="0"/>
              </a:rPr>
              <a:t>They have vast networks connecting major cities, regional airports.</a:t>
            </a:r>
          </a:p>
          <a:p>
            <a:pPr>
              <a:lnSpc>
                <a:spcPct val="90000"/>
              </a:lnSpc>
            </a:pPr>
            <a:endParaRPr lang="en-US" sz="1600" dirty="0">
              <a:cs typeface="Times New Roman" panose="02020603050405020304" pitchFamily="18" charset="0"/>
            </a:endParaRPr>
          </a:p>
          <a:p>
            <a:pPr>
              <a:lnSpc>
                <a:spcPct val="90000"/>
              </a:lnSpc>
            </a:pPr>
            <a:r>
              <a:rPr lang="en-US" sz="1600" dirty="0">
                <a:cs typeface="Times New Roman" panose="02020603050405020304" pitchFamily="18" charset="0"/>
              </a:rPr>
              <a:t>U.S domestic airlines are part of global airline alliances.</a:t>
            </a:r>
          </a:p>
          <a:p>
            <a:pPr marL="0" indent="0">
              <a:lnSpc>
                <a:spcPct val="90000"/>
              </a:lnSpc>
              <a:buNone/>
            </a:pPr>
            <a:r>
              <a:rPr lang="en-US" sz="1600" dirty="0">
                <a:cs typeface="Times New Roman" panose="02020603050405020304" pitchFamily="18" charset="0"/>
              </a:rPr>
              <a:t> </a:t>
            </a:r>
            <a:endParaRPr lang="en-IN" sz="1600" dirty="0">
              <a:cs typeface="Times New Roman" panose="02020603050405020304" pitchFamily="18" charset="0"/>
            </a:endParaRPr>
          </a:p>
          <a:p>
            <a:pPr>
              <a:lnSpc>
                <a:spcPct val="90000"/>
              </a:lnSpc>
            </a:pPr>
            <a:r>
              <a:rPr lang="en-US" sz="1600" dirty="0">
                <a:cs typeface="Times New Roman" panose="02020603050405020304" pitchFamily="18" charset="0"/>
              </a:rPr>
              <a:t>US airlines use various pricing strategies, including dynamic pricing based on demand, booking time, and seat availability. They also offer different fare classes with varying levels of service and amenities, such as economy, premium economy, business, and first class.</a:t>
            </a:r>
          </a:p>
          <a:p>
            <a:pPr>
              <a:lnSpc>
                <a:spcPct val="90000"/>
              </a:lnSpc>
            </a:pPr>
            <a:endParaRPr lang="en-US" sz="1600" dirty="0">
              <a:cs typeface="Times New Roman" panose="02020603050405020304" pitchFamily="18" charset="0"/>
            </a:endParaRPr>
          </a:p>
          <a:p>
            <a:pPr>
              <a:lnSpc>
                <a:spcPct val="90000"/>
              </a:lnSpc>
            </a:pPr>
            <a:r>
              <a:rPr lang="en-IN" sz="1600" b="1" u="sng" dirty="0">
                <a:cs typeface="Times New Roman" panose="02020603050405020304" pitchFamily="18" charset="0"/>
              </a:rPr>
              <a:t>References:- </a:t>
            </a:r>
            <a:r>
              <a:rPr lang="en-US" sz="1600" dirty="0">
                <a:cs typeface="Times New Roman" panose="02020603050405020304" pitchFamily="18" charset="0"/>
              </a:rPr>
              <a:t>https://www.bts.gov/ (Bureau of Transportation statistics)</a:t>
            </a:r>
            <a:endParaRPr lang="en-IN" sz="1600" b="1" u="sng" dirty="0">
              <a:cs typeface="Times New Roman" panose="02020603050405020304" pitchFamily="18" charset="0"/>
            </a:endParaRPr>
          </a:p>
        </p:txBody>
      </p:sp>
      <p:pic>
        <p:nvPicPr>
          <p:cNvPr id="44" name="Picture 4" descr="Plane on tarmac">
            <a:extLst>
              <a:ext uri="{FF2B5EF4-FFF2-40B4-BE49-F238E27FC236}">
                <a16:creationId xmlns:a16="http://schemas.microsoft.com/office/drawing/2014/main" id="{2DD2EF9C-AAC2-2E3B-B51E-A654EFF68ED7}"/>
              </a:ext>
            </a:extLst>
          </p:cNvPr>
          <p:cNvPicPr>
            <a:picLocks noChangeAspect="1"/>
          </p:cNvPicPr>
          <p:nvPr/>
        </p:nvPicPr>
        <p:blipFill rotWithShape="1">
          <a:blip r:embed="rId2"/>
          <a:srcRect l="38562" r="13129" b="-2"/>
          <a:stretch/>
        </p:blipFill>
        <p:spPr>
          <a:xfrm>
            <a:off x="8222102" y="2548281"/>
            <a:ext cx="2650261" cy="3662018"/>
          </a:xfrm>
          <a:prstGeom prst="rect">
            <a:avLst/>
          </a:prstGeom>
          <a:effectLst/>
        </p:spPr>
      </p:pic>
    </p:spTree>
    <p:extLst>
      <p:ext uri="{BB962C8B-B14F-4D97-AF65-F5344CB8AC3E}">
        <p14:creationId xmlns:p14="http://schemas.microsoft.com/office/powerpoint/2010/main" val="120384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7" name="Picture 157">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8" name="Picture 159">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9" name="Oval 161">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0" name="Picture 16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1" name="Picture 165">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2" name="Rectangle 167">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3" name="Rectangle 16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078E63-AFB4-6E90-B124-2F10BC3AF25B}"/>
              </a:ext>
            </a:extLst>
          </p:cNvPr>
          <p:cNvSpPr txBox="1"/>
          <p:nvPr/>
        </p:nvSpPr>
        <p:spPr>
          <a:xfrm>
            <a:off x="648929" y="1063417"/>
            <a:ext cx="3505495" cy="4675396"/>
          </a:xfrm>
          <a:prstGeom prst="rect">
            <a:avLst/>
          </a:prstGeom>
        </p:spPr>
        <p:txBody>
          <a:bodyPr vert="horz" lIns="91440" tIns="45720" rIns="91440" bIns="45720" rtlCol="0" anchor="ctr">
            <a:normAutofit/>
          </a:bodyPr>
          <a:lstStyle/>
          <a:p>
            <a:pPr algn="ctr">
              <a:spcBef>
                <a:spcPct val="0"/>
              </a:spcBef>
              <a:spcAft>
                <a:spcPts val="600"/>
              </a:spcAft>
            </a:pPr>
            <a:endParaRPr lang="en-US" sz="4200" dirty="0">
              <a:solidFill>
                <a:srgbClr val="F2F2F2"/>
              </a:solidFill>
              <a:latin typeface="+mj-lt"/>
              <a:ea typeface="+mj-ea"/>
              <a:cs typeface="+mj-cs"/>
            </a:endParaRPr>
          </a:p>
          <a:p>
            <a:pPr algn="ctr">
              <a:spcBef>
                <a:spcPct val="0"/>
              </a:spcBef>
              <a:spcAft>
                <a:spcPts val="600"/>
              </a:spcAft>
            </a:pPr>
            <a:r>
              <a:rPr lang="en-US" sz="4200" dirty="0">
                <a:solidFill>
                  <a:srgbClr val="F2F2F2"/>
                </a:solidFill>
                <a:latin typeface="+mj-lt"/>
                <a:ea typeface="+mj-ea"/>
                <a:cs typeface="+mj-cs"/>
              </a:rPr>
              <a:t>PROBLEMS</a:t>
            </a:r>
          </a:p>
          <a:p>
            <a:pPr>
              <a:spcBef>
                <a:spcPct val="0"/>
              </a:spcBef>
              <a:spcAft>
                <a:spcPts val="600"/>
              </a:spcAft>
            </a:pPr>
            <a:endParaRPr lang="en-US" sz="4200" dirty="0">
              <a:solidFill>
                <a:srgbClr val="F2F2F2"/>
              </a:solidFill>
              <a:latin typeface="+mj-lt"/>
              <a:ea typeface="+mj-ea"/>
              <a:cs typeface="+mj-cs"/>
            </a:endParaRPr>
          </a:p>
          <a:p>
            <a:pPr>
              <a:spcBef>
                <a:spcPct val="0"/>
              </a:spcBef>
              <a:spcAft>
                <a:spcPts val="600"/>
              </a:spcAft>
            </a:pPr>
            <a:endParaRPr lang="en-US" sz="4200" dirty="0">
              <a:solidFill>
                <a:srgbClr val="F2F2F2"/>
              </a:solidFill>
              <a:latin typeface="+mj-lt"/>
              <a:ea typeface="+mj-ea"/>
              <a:cs typeface="+mj-cs"/>
            </a:endParaRPr>
          </a:p>
        </p:txBody>
      </p:sp>
      <p:sp>
        <p:nvSpPr>
          <p:cNvPr id="264" name="Rectangle 17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5"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17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D079792-566C-BE48-73AC-FFD3E211E225}"/>
              </a:ext>
            </a:extLst>
          </p:cNvPr>
          <p:cNvSpPr txBox="1"/>
          <p:nvPr/>
        </p:nvSpPr>
        <p:spPr>
          <a:xfrm>
            <a:off x="646111" y="452718"/>
            <a:ext cx="9404723" cy="140053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4200" dirty="0">
              <a:solidFill>
                <a:schemeClr val="tx2"/>
              </a:solidFill>
              <a:latin typeface="+mj-lt"/>
              <a:ea typeface="+mj-ea"/>
              <a:cs typeface="+mj-cs"/>
            </a:endParaRPr>
          </a:p>
        </p:txBody>
      </p:sp>
      <p:graphicFrame>
        <p:nvGraphicFramePr>
          <p:cNvPr id="188" name="TextBox 22">
            <a:extLst>
              <a:ext uri="{FF2B5EF4-FFF2-40B4-BE49-F238E27FC236}">
                <a16:creationId xmlns:a16="http://schemas.microsoft.com/office/drawing/2014/main" id="{B6208C0D-67A7-1FCE-8A40-DB32E9025BDA}"/>
              </a:ext>
            </a:extLst>
          </p:cNvPr>
          <p:cNvGraphicFramePr/>
          <p:nvPr>
            <p:extLst>
              <p:ext uri="{D42A27DB-BD31-4B8C-83A1-F6EECF244321}">
                <p14:modId xmlns:p14="http://schemas.microsoft.com/office/powerpoint/2010/main" val="652735015"/>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054971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6" name="Picture 1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8" name="Oval 1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0" name="Picture 1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2" name="Picture 1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4" name="Rectangle 1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D76BDFE-7258-1963-D016-4057857F0A64}"/>
              </a:ext>
            </a:extLst>
          </p:cNvPr>
          <p:cNvSpPr txBox="1"/>
          <p:nvPr/>
        </p:nvSpPr>
        <p:spPr>
          <a:xfrm>
            <a:off x="648930" y="629267"/>
            <a:ext cx="9252154" cy="1016654"/>
          </a:xfrm>
          <a:prstGeom prst="rect">
            <a:avLst/>
          </a:prstGeom>
        </p:spPr>
        <p:txBody>
          <a:bodyPr vert="horz" lIns="91440" tIns="45720" rIns="91440" bIns="45720" rtlCol="0" anchor="t">
            <a:normAutofit/>
          </a:bodyPr>
          <a:lstStyle/>
          <a:p>
            <a:pPr marL="0" marR="0">
              <a:spcBef>
                <a:spcPct val="0"/>
              </a:spcBef>
              <a:spcAft>
                <a:spcPts val="800"/>
              </a:spcAft>
            </a:pPr>
            <a:r>
              <a:rPr lang="en-US" sz="4200" b="0" i="0" kern="1200">
                <a:solidFill>
                  <a:srgbClr val="EBEBEB"/>
                </a:solidFill>
                <a:effectLst/>
                <a:latin typeface="+mj-lt"/>
                <a:ea typeface="+mj-ea"/>
                <a:cs typeface="+mj-cs"/>
              </a:rPr>
              <a:t>OPPORTUNITY</a:t>
            </a:r>
          </a:p>
        </p:txBody>
      </p:sp>
      <p:sp useBgFill="1">
        <p:nvSpPr>
          <p:cNvPr id="132" name="Freeform: Shape 131">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111" name="Graphic 110" descr="Airplane">
            <a:extLst>
              <a:ext uri="{FF2B5EF4-FFF2-40B4-BE49-F238E27FC236}">
                <a16:creationId xmlns:a16="http://schemas.microsoft.com/office/drawing/2014/main" id="{666812AA-B214-3B23-B53D-E096D54216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484" y="2672367"/>
            <a:ext cx="3413845" cy="3413845"/>
          </a:xfrm>
          <a:prstGeom prst="rect">
            <a:avLst/>
          </a:prstGeom>
          <a:effectLst/>
        </p:spPr>
      </p:pic>
      <p:sp>
        <p:nvSpPr>
          <p:cNvPr id="3" name="TextBox 2">
            <a:extLst>
              <a:ext uri="{FF2B5EF4-FFF2-40B4-BE49-F238E27FC236}">
                <a16:creationId xmlns:a16="http://schemas.microsoft.com/office/drawing/2014/main" id="{69ACEDAA-2F1F-231D-9FD1-131CD9250B31}"/>
              </a:ext>
            </a:extLst>
          </p:cNvPr>
          <p:cNvSpPr txBox="1"/>
          <p:nvPr/>
        </p:nvSpPr>
        <p:spPr>
          <a:xfrm>
            <a:off x="5037721" y="2587999"/>
            <a:ext cx="7154279" cy="4188315"/>
          </a:xfrm>
          <a:prstGeom prst="rect">
            <a:avLst/>
          </a:prstGeom>
        </p:spPr>
        <p:txBody>
          <a:bodyPr vert="horz" lIns="91440" tIns="45720" rIns="91440" bIns="45720" rtlCol="0">
            <a:normAutofit/>
          </a:bodyPr>
          <a:lstStyle/>
          <a:p>
            <a:pPr marL="342900" marR="0" lvl="0" indent="-34290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Enhancing fuel efficiency and reducing disruptions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Strategic flight scheduling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Maintaining reliable travel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Addressing delayed and cancelled flights</a:t>
            </a:r>
            <a:endParaRPr lang="en-US" dirty="0">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Efficient aircraft assignment</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Minimizing losses during cancellations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Addressing aircraft issues</a:t>
            </a:r>
          </a:p>
          <a:p>
            <a:pPr marR="0" lvl="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685800" marR="0">
              <a:spcBef>
                <a:spcPts val="1000"/>
              </a:spcBef>
              <a:buClr>
                <a:schemeClr val="bg2">
                  <a:lumMod val="40000"/>
                  <a:lumOff val="60000"/>
                </a:schemeClr>
              </a:buClr>
              <a:buSzPct val="80000"/>
              <a:buFont typeface="Wingdings 3" charset="2"/>
              <a:buChar char=""/>
            </a:pPr>
            <a:r>
              <a:rPr lang="en-US" u="none" strike="noStrike" dirty="0">
                <a:effectLst/>
                <a:latin typeface="+mj-lt"/>
                <a:ea typeface="+mj-ea"/>
                <a:cs typeface="+mj-cs"/>
              </a:rPr>
              <a:t> </a:t>
            </a:r>
            <a:endParaRPr lang="en-US" dirty="0">
              <a:effectLst/>
              <a:latin typeface="+mj-lt"/>
              <a:ea typeface="+mj-ea"/>
              <a:cs typeface="+mj-cs"/>
            </a:endParaRPr>
          </a:p>
        </p:txBody>
      </p:sp>
    </p:spTree>
    <p:extLst>
      <p:ext uri="{BB962C8B-B14F-4D97-AF65-F5344CB8AC3E}">
        <p14:creationId xmlns:p14="http://schemas.microsoft.com/office/powerpoint/2010/main" val="26651584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1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1" name="Rectangle 1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3" name="Freeform: Shape 1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2" name="Title 1">
            <a:extLst>
              <a:ext uri="{FF2B5EF4-FFF2-40B4-BE49-F238E27FC236}">
                <a16:creationId xmlns:a16="http://schemas.microsoft.com/office/drawing/2014/main" id="{53059E08-0A7A-FECA-D305-812551D83837}"/>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DIFFERENTIATION</a:t>
            </a:r>
          </a:p>
        </p:txBody>
      </p:sp>
      <p:sp>
        <p:nvSpPr>
          <p:cNvPr id="6" name="Content Placeholder 5">
            <a:extLst>
              <a:ext uri="{FF2B5EF4-FFF2-40B4-BE49-F238E27FC236}">
                <a16:creationId xmlns:a16="http://schemas.microsoft.com/office/drawing/2014/main" id="{F99821E9-8EF5-D025-1AD7-B8B3DD3D2816}"/>
              </a:ext>
            </a:extLst>
          </p:cNvPr>
          <p:cNvSpPr>
            <a:spLocks noGrp="1"/>
          </p:cNvSpPr>
          <p:nvPr>
            <p:ph idx="1"/>
          </p:nvPr>
        </p:nvSpPr>
        <p:spPr>
          <a:xfrm>
            <a:off x="1103312" y="2763520"/>
            <a:ext cx="9840459" cy="3484879"/>
          </a:xfrm>
        </p:spPr>
        <p:txBody>
          <a:bodyPr>
            <a:normAutofit/>
          </a:bodyPr>
          <a:lstStyle/>
          <a:p>
            <a:pPr>
              <a:lnSpc>
                <a:spcPct val="90000"/>
              </a:lnSpc>
            </a:pPr>
            <a:r>
              <a:rPr lang="en-US" sz="1700" dirty="0"/>
              <a:t>Main aspects and future usages of this airline system when compared to others:</a:t>
            </a:r>
          </a:p>
          <a:p>
            <a:pPr>
              <a:lnSpc>
                <a:spcPct val="90000"/>
              </a:lnSpc>
            </a:pPr>
            <a:endParaRPr lang="en-US" sz="1700" dirty="0"/>
          </a:p>
          <a:p>
            <a:pPr lvl="1">
              <a:lnSpc>
                <a:spcPct val="90000"/>
              </a:lnSpc>
            </a:pPr>
            <a:r>
              <a:rPr lang="en-US" sz="1700" dirty="0"/>
              <a:t>As this project is based on US Airline system, the existing systems mainly focuses on only net-income and revenue.</a:t>
            </a:r>
          </a:p>
          <a:p>
            <a:pPr lvl="1">
              <a:lnSpc>
                <a:spcPct val="90000"/>
              </a:lnSpc>
            </a:pPr>
            <a:r>
              <a:rPr lang="en-US" sz="1700" dirty="0"/>
              <a:t>Whereas this system provides updates of flight and the  airline company based on climate factors, security, etc.</a:t>
            </a:r>
          </a:p>
          <a:p>
            <a:pPr lvl="1">
              <a:lnSpc>
                <a:spcPct val="90000"/>
              </a:lnSpc>
            </a:pPr>
            <a:r>
              <a:rPr lang="en-US" sz="1700" dirty="0"/>
              <a:t>This system considers factors like airport congestion, airline-specific issues, and air traffic control delays to determine the cause of the delay.</a:t>
            </a:r>
          </a:p>
          <a:p>
            <a:pPr lvl="1">
              <a:lnSpc>
                <a:spcPct val="90000"/>
              </a:lnSpc>
            </a:pPr>
            <a:r>
              <a:rPr lang="en-US" sz="1700" dirty="0"/>
              <a:t>Provides an optimal and low-cost maintenance system which helps the users to get complete details of an airline. </a:t>
            </a:r>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marL="457200" lvl="1" indent="0">
              <a:lnSpc>
                <a:spcPct val="90000"/>
              </a:lnSpc>
              <a:buNone/>
            </a:pPr>
            <a:endParaRPr lang="en-US" sz="1700" dirty="0"/>
          </a:p>
          <a:p>
            <a:pPr lvl="1">
              <a:lnSpc>
                <a:spcPct val="90000"/>
              </a:lnSpc>
            </a:pPr>
            <a:endParaRPr lang="en-US" sz="1700" dirty="0"/>
          </a:p>
          <a:p>
            <a:pPr lvl="1">
              <a:lnSpc>
                <a:spcPct val="90000"/>
              </a:lnSpc>
            </a:pPr>
            <a:endParaRPr lang="en-US" sz="1700" dirty="0"/>
          </a:p>
          <a:p>
            <a:pPr lvl="1">
              <a:lnSpc>
                <a:spcPct val="90000"/>
              </a:lnSpc>
            </a:pPr>
            <a:endParaRPr lang="en-US" sz="1700" dirty="0"/>
          </a:p>
          <a:p>
            <a:pPr>
              <a:lnSpc>
                <a:spcPct val="90000"/>
              </a:lnSpc>
            </a:pPr>
            <a:endParaRPr lang="en-US" sz="1700" dirty="0"/>
          </a:p>
        </p:txBody>
      </p:sp>
    </p:spTree>
    <p:extLst>
      <p:ext uri="{BB962C8B-B14F-4D97-AF65-F5344CB8AC3E}">
        <p14:creationId xmlns:p14="http://schemas.microsoft.com/office/powerpoint/2010/main" val="36490638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2421F7-70D7-9105-BAD4-5EE5CE64F506}"/>
              </a:ext>
            </a:extLst>
          </p:cNvPr>
          <p:cNvSpPr txBox="1"/>
          <p:nvPr/>
        </p:nvSpPr>
        <p:spPr>
          <a:xfrm>
            <a:off x="892098" y="1528927"/>
            <a:ext cx="10432672" cy="5170646"/>
          </a:xfrm>
          <a:prstGeom prst="rect">
            <a:avLst/>
          </a:prstGeom>
          <a:noFill/>
        </p:spPr>
        <p:txBody>
          <a:bodyPr wrap="square">
            <a:spAutoFit/>
          </a:bodyPr>
          <a:lstStyle/>
          <a:p>
            <a:pPr marL="342900" indent="-342900" algn="just" defTabSz="470916">
              <a:spcAft>
                <a:spcPts val="600"/>
              </a:spcAft>
              <a:buFont typeface="Arial" panose="020B0604020202020204" pitchFamily="34" charset="0"/>
              <a:buChar char="•"/>
            </a:pPr>
            <a:r>
              <a:rPr lang="en-US" sz="2000" kern="1200" dirty="0">
                <a:solidFill>
                  <a:schemeClr val="tx1"/>
                </a:solidFill>
              </a:rPr>
              <a:t>By examining the delay and cancellation data, airlines can identify common causes of delays and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From this system, the users/company will be able to schedule flights by checking other flights delay, cancelled and scheduled 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Based on the geographical insights and taxi-on off timings, optimized </a:t>
            </a:r>
            <a:r>
              <a:rPr lang="en-US" sz="2000" dirty="0"/>
              <a:t>a</a:t>
            </a:r>
            <a:r>
              <a:rPr lang="en-US" sz="2000" kern="1200" dirty="0">
                <a:solidFill>
                  <a:schemeClr val="tx1"/>
                </a:solidFill>
              </a:rPr>
              <a:t>irport </a:t>
            </a:r>
            <a:r>
              <a:rPr lang="en-US" sz="2000" dirty="0"/>
              <a:t>s</a:t>
            </a:r>
            <a:r>
              <a:rPr lang="en-US" sz="2000" kern="1200" dirty="0">
                <a:solidFill>
                  <a:schemeClr val="tx1"/>
                </a:solidFill>
              </a:rPr>
              <a:t>election and taxi </a:t>
            </a:r>
            <a:r>
              <a:rPr lang="en-US" sz="2000" dirty="0"/>
              <a:t>t</a:t>
            </a:r>
            <a:r>
              <a:rPr lang="en-US" sz="2000" kern="1200" dirty="0">
                <a:solidFill>
                  <a:schemeClr val="tx1"/>
                </a:solidFill>
              </a:rPr>
              <a: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User-friendly experience.</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Understand flight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Identify airlines with high delay rates. </a:t>
            </a:r>
          </a:p>
        </p:txBody>
      </p:sp>
      <p:sp>
        <p:nvSpPr>
          <p:cNvPr id="5" name="TextBox 4">
            <a:extLst>
              <a:ext uri="{FF2B5EF4-FFF2-40B4-BE49-F238E27FC236}">
                <a16:creationId xmlns:a16="http://schemas.microsoft.com/office/drawing/2014/main" id="{6B3E561D-81DD-E357-0BA2-CA4E113B7AF2}"/>
              </a:ext>
            </a:extLst>
          </p:cNvPr>
          <p:cNvSpPr txBox="1"/>
          <p:nvPr/>
        </p:nvSpPr>
        <p:spPr>
          <a:xfrm>
            <a:off x="1706824" y="741482"/>
            <a:ext cx="8778351" cy="584775"/>
          </a:xfrm>
          <a:prstGeom prst="rect">
            <a:avLst/>
          </a:prstGeom>
          <a:noFill/>
        </p:spPr>
        <p:txBody>
          <a:bodyPr wrap="square" rtlCol="0">
            <a:spAutoFit/>
          </a:bodyPr>
          <a:lstStyle/>
          <a:p>
            <a:pPr algn="ctr" defTabSz="470916">
              <a:spcAft>
                <a:spcPts val="600"/>
              </a:spcAft>
            </a:pPr>
            <a:r>
              <a:rPr lang="en-US" sz="3200" kern="1200" dirty="0">
                <a:solidFill>
                  <a:schemeClr val="tx1"/>
                </a:solidFill>
                <a:latin typeface="Times New Roman" panose="02020603050405020304" pitchFamily="18" charset="0"/>
                <a:cs typeface="Times New Roman" panose="02020603050405020304" pitchFamily="18" charset="0"/>
              </a:rPr>
              <a:t>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22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2">
            <a:extLst>
              <a:ext uri="{FF2B5EF4-FFF2-40B4-BE49-F238E27FC236}">
                <a16:creationId xmlns:a16="http://schemas.microsoft.com/office/drawing/2014/main" id="{3F220203-A906-7A70-1013-F6F60A0B36A7}"/>
              </a:ext>
            </a:extLst>
          </p:cNvPr>
          <p:cNvGraphicFramePr/>
          <p:nvPr>
            <p:extLst>
              <p:ext uri="{D42A27DB-BD31-4B8C-83A1-F6EECF244321}">
                <p14:modId xmlns:p14="http://schemas.microsoft.com/office/powerpoint/2010/main" val="3375322478"/>
              </p:ext>
            </p:extLst>
          </p:nvPr>
        </p:nvGraphicFramePr>
        <p:xfrm>
          <a:off x="1341136" y="1138518"/>
          <a:ext cx="9509728"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66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3945</TotalTime>
  <Words>1047</Words>
  <Application>Microsoft Office PowerPoint</Application>
  <PresentationFormat>Widescreen</PresentationFormat>
  <Paragraphs>178</Paragraphs>
  <Slides>20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Calibri Light</vt:lpstr>
      <vt:lpstr>Century Gothic</vt:lpstr>
      <vt:lpstr>Times New Roman</vt:lpstr>
      <vt:lpstr>Wingdings</vt:lpstr>
      <vt:lpstr>Wingdings 3</vt:lpstr>
      <vt:lpstr>Ion</vt:lpstr>
      <vt:lpstr>Office Theme</vt:lpstr>
      <vt:lpstr>AIRLINE SYSTEM</vt:lpstr>
      <vt:lpstr>PowerPoint Presentation</vt:lpstr>
      <vt:lpstr>PowerPoint Presentation</vt:lpstr>
      <vt:lpstr>HOW THE US DOMESTIC AIRLINES WORKS</vt:lpstr>
      <vt:lpstr>PowerPoint Presentation</vt:lpstr>
      <vt:lpstr>PowerPoint Presentation</vt:lpstr>
      <vt:lpstr>DIFFERENTIATION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DIFFERENTIATION</dc:title>
  <dc:creator>Ashna Alex</dc:creator>
  <cp:lastModifiedBy>Ashna Alex</cp:lastModifiedBy>
  <cp:revision>2</cp:revision>
  <dcterms:created xsi:type="dcterms:W3CDTF">2023-07-16T17:23:07Z</dcterms:created>
  <dcterms:modified xsi:type="dcterms:W3CDTF">2023-08-16T20:24:18Z</dcterms:modified>
</cp:coreProperties>
</file>